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1" r:id="rId5"/>
    <p:sldId id="260" r:id="rId6"/>
    <p:sldId id="263" r:id="rId7"/>
    <p:sldId id="264" r:id="rId8"/>
    <p:sldId id="265" r:id="rId9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D76E2-EB0D-5F14-C075-4D61715940DC}" v="16" dt="2024-10-23T15:57:01.239"/>
    <p1510:client id="{C35FC2D6-87C5-43BB-F8CB-2EBBA90AFB6C}" v="17" dt="2024-10-24T13:48:50.9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2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ine MATHIEN" userId="S::adeline.mathien@fne.asso.fr::ed3e954e-1db4-4807-ade8-6496cf002fde" providerId="AD" clId="Web-{C35FC2D6-87C5-43BB-F8CB-2EBBA90AFB6C}"/>
    <pc:docChg chg="modSld">
      <pc:chgData name="Adeline MATHIEN" userId="S::adeline.mathien@fne.asso.fr::ed3e954e-1db4-4807-ade8-6496cf002fde" providerId="AD" clId="Web-{C35FC2D6-87C5-43BB-F8CB-2EBBA90AFB6C}" dt="2024-10-24T13:48:50.524" v="15" actId="20577"/>
      <pc:docMkLst>
        <pc:docMk/>
      </pc:docMkLst>
      <pc:sldChg chg="modSp">
        <pc:chgData name="Adeline MATHIEN" userId="S::adeline.mathien@fne.asso.fr::ed3e954e-1db4-4807-ade8-6496cf002fde" providerId="AD" clId="Web-{C35FC2D6-87C5-43BB-F8CB-2EBBA90AFB6C}" dt="2024-10-24T13:48:50.524" v="15" actId="20577"/>
        <pc:sldMkLst>
          <pc:docMk/>
          <pc:sldMk cId="0" sldId="264"/>
        </pc:sldMkLst>
        <pc:spChg chg="mod">
          <ac:chgData name="Adeline MATHIEN" userId="S::adeline.mathien@fne.asso.fr::ed3e954e-1db4-4807-ade8-6496cf002fde" providerId="AD" clId="Web-{C35FC2D6-87C5-43BB-F8CB-2EBBA90AFB6C}" dt="2024-10-24T13:48:50.524" v="15" actId="20577"/>
          <ac:spMkLst>
            <pc:docMk/>
            <pc:sldMk cId="0" sldId="264"/>
            <ac:spMk id="2" creationId="{4F541053-21CF-8F36-78A6-DE4AA209339C}"/>
          </ac:spMkLst>
        </pc:spChg>
      </pc:sldChg>
    </pc:docChg>
  </pc:docChgLst>
  <pc:docChgLst>
    <pc:chgData name="Adeline MATHIEN" userId="S::adeline.mathien@fne.asso.fr::ed3e954e-1db4-4807-ade8-6496cf002fde" providerId="AD" clId="Web-{5EBD76E2-EB0D-5F14-C075-4D61715940DC}"/>
    <pc:docChg chg="modSld">
      <pc:chgData name="Adeline MATHIEN" userId="S::adeline.mathien@fne.asso.fr::ed3e954e-1db4-4807-ade8-6496cf002fde" providerId="AD" clId="Web-{5EBD76E2-EB0D-5F14-C075-4D61715940DC}" dt="2024-10-23T15:57:01.239" v="15" actId="20577"/>
      <pc:docMkLst>
        <pc:docMk/>
      </pc:docMkLst>
      <pc:sldChg chg="modSp">
        <pc:chgData name="Adeline MATHIEN" userId="S::adeline.mathien@fne.asso.fr::ed3e954e-1db4-4807-ade8-6496cf002fde" providerId="AD" clId="Web-{5EBD76E2-EB0D-5F14-C075-4D61715940DC}" dt="2024-10-23T15:57:01.239" v="15" actId="20577"/>
        <pc:sldMkLst>
          <pc:docMk/>
          <pc:sldMk cId="0" sldId="263"/>
        </pc:sldMkLst>
        <pc:spChg chg="mod">
          <ac:chgData name="Adeline MATHIEN" userId="S::adeline.mathien@fne.asso.fr::ed3e954e-1db4-4807-ade8-6496cf002fde" providerId="AD" clId="Web-{5EBD76E2-EB0D-5F14-C075-4D61715940DC}" dt="2024-10-23T15:57:01.239" v="15" actId="20577"/>
          <ac:spMkLst>
            <pc:docMk/>
            <pc:sldMk cId="0" sldId="263"/>
            <ac:spMk id="2" creationId="{FEEB1243-C054-5ED7-5F19-645101E882E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755CF0B-CB87-F637-B613-EE315623020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371F592-E17D-C599-FA78-0347B2417FB5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021293" y="0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4580192-1C8B-4106-BD55-45135C52683D}" type="datetime1">
              <a: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24/10/2024</a:t>
            </a:fld>
            <a:endParaRPr lang="fr-FR" sz="13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C122EF-08B6-5FD7-D05F-C8BF3C7A922F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721105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D88837-3345-2CF1-8551-055804040F41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021293" y="9721105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3C361E-3EB8-4F3A-8C74-14C95D62DF65}" type="slidenum">
              <a:t>‹N°›</a:t>
            </a:fld>
            <a:endParaRPr lang="fr-FR" sz="13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1739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6FC3309-2818-2A42-A2C4-F99507CD975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618C45-F3BF-670B-BC49-69598C3A7DEF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021293" y="0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81003ED-9191-4554-B077-9BB51BF76398}" type="datetime1">
              <a:rPr lang="fr-FR"/>
              <a:pPr lvl="0"/>
              <a:t>24/10/2024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06404BB8-B7C2-D9FA-9958-97150104065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79429" y="1279529"/>
            <a:ext cx="6140452" cy="3454402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7A07C350-8833-F1E8-883F-4C7C238EC26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09931" y="4925406"/>
            <a:ext cx="5679438" cy="40298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t" anchorCtr="0" compatLnSpc="1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23C0850-9DE4-884D-1160-2BCF3E16DE3B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721105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E87B42-9B61-DE97-88F3-D47D02AAE11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021293" y="9721105"/>
            <a:ext cx="3076361" cy="51350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7" tIns="49523" rIns="99047" bIns="49523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B9A104C-0A88-4E0A-9A3F-7716CA793A2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4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_Avec Image">
    <p:bg>
      <p:bgPr>
        <a:solidFill>
          <a:srgbClr val="C90C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672EAA4-C489-3FFD-F5AB-033EAE113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355" y="968185"/>
            <a:ext cx="6499930" cy="4899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355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4">
            <a:extLst>
              <a:ext uri="{FF2B5EF4-FFF2-40B4-BE49-F238E27FC236}">
                <a16:creationId xmlns:a16="http://schemas.microsoft.com/office/drawing/2014/main" id="{737EBA4D-7C8F-A718-4FF2-F33FA1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057" y="0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8">
            <a:extLst>
              <a:ext uri="{FF2B5EF4-FFF2-40B4-BE49-F238E27FC236}">
                <a16:creationId xmlns:a16="http://schemas.microsoft.com/office/drawing/2014/main" id="{36D088D1-63AC-7251-4865-4AFC60063B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430FA32B-8200-4541-AF0C-EEDCBB95F69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95804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3">
            <a:extLst>
              <a:ext uri="{FF2B5EF4-FFF2-40B4-BE49-F238E27FC236}">
                <a16:creationId xmlns:a16="http://schemas.microsoft.com/office/drawing/2014/main" id="{9E06B550-3027-E91C-94E4-B1151C6ED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9731" y="3066092"/>
            <a:ext cx="5943965" cy="282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que 6" descr="Logo des réseaux : Facebook, instagram, youtube, Linkedin, twitter">
            <a:extLst>
              <a:ext uri="{FF2B5EF4-FFF2-40B4-BE49-F238E27FC236}">
                <a16:creationId xmlns:a16="http://schemas.microsoft.com/office/drawing/2014/main" id="{AE33613E-A6E3-2BE5-8E04-1ECC0E16E6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4610" y="4721732"/>
            <a:ext cx="4982775" cy="7711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9">
            <a:extLst>
              <a:ext uri="{FF2B5EF4-FFF2-40B4-BE49-F238E27FC236}">
                <a16:creationId xmlns:a16="http://schemas.microsoft.com/office/drawing/2014/main" id="{3836DE94-4D80-7998-56AC-48E1B1588E78}"/>
              </a:ext>
            </a:extLst>
          </p:cNvPr>
          <p:cNvSpPr txBox="1"/>
          <p:nvPr/>
        </p:nvSpPr>
        <p:spPr>
          <a:xfrm>
            <a:off x="3775237" y="3434001"/>
            <a:ext cx="4641530" cy="9541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FFFF"/>
                </a:solidFill>
                <a:uFillTx/>
                <a:latin typeface="Barlow SemiBold" pitchFamily="2"/>
              </a:rPr>
              <a:t>Suivez-nous sur </a:t>
            </a:r>
            <a:r>
              <a:rPr lang="fr-FR" sz="2800" b="0" i="1" u="none" strike="noStrike" kern="1200" cap="none" spc="0" baseline="0">
                <a:solidFill>
                  <a:srgbClr val="FFFFFF"/>
                </a:solidFill>
                <a:uFillTx/>
                <a:latin typeface="Barlow ExtraBold" pitchFamily="2"/>
              </a:rPr>
              <a:t>fne.asso.fr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FFFFFF"/>
                </a:solidFill>
                <a:uFillTx/>
                <a:latin typeface="Barlow SemiBold" pitchFamily="2"/>
              </a:rPr>
              <a:t>et sur nos réseaux sociaux​</a:t>
            </a:r>
          </a:p>
        </p:txBody>
      </p:sp>
      <p:pic>
        <p:nvPicPr>
          <p:cNvPr id="5" name="Image 4" descr="Logo France Nature Environnement&#10;">
            <a:extLst>
              <a:ext uri="{FF2B5EF4-FFF2-40B4-BE49-F238E27FC236}">
                <a16:creationId xmlns:a16="http://schemas.microsoft.com/office/drawing/2014/main" id="{CB3B7339-DFE4-7163-26CD-2D3548C3C6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1746" y="548749"/>
            <a:ext cx="3019943" cy="22762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11CE56D-8B51-E1FF-7392-B534C84AE7A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574069" y="6388071"/>
            <a:ext cx="2444748" cy="3736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fontAlgn="auto">
              <a:spcAft>
                <a:spcPts val="0"/>
              </a:spcAft>
              <a:buNone/>
              <a:tabLst/>
              <a:defRPr lang="fr-FR" sz="2000" b="0" i="0" u="none" strike="noStrike" cap="none" spc="0" baseline="0">
                <a:solidFill>
                  <a:srgbClr val="000000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À bientôt !</a:t>
            </a:r>
          </a:p>
        </p:txBody>
      </p:sp>
    </p:spTree>
    <p:extLst>
      <p:ext uri="{BB962C8B-B14F-4D97-AF65-F5344CB8AC3E}">
        <p14:creationId xmlns:p14="http://schemas.microsoft.com/office/powerpoint/2010/main" val="370360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_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11EC7C3E-2BBF-A00E-4DCE-A99D593B1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950468">
            <a:off x="-741414" y="-1094428"/>
            <a:ext cx="7218685" cy="862425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218687"/>
              <a:gd name="f7" fmla="val 8624251"/>
              <a:gd name="f8" fmla="val 2060164"/>
              <a:gd name="f9" fmla="val 7199111"/>
              <a:gd name="f10" fmla="val 7205636"/>
              <a:gd name="f11" fmla="val 2358394"/>
              <a:gd name="f12" fmla="val 7212162"/>
              <a:gd name="f13" fmla="val 4716789"/>
              <a:gd name="f14" fmla="val 7075183"/>
              <a:gd name="f15" fmla="val 1849934"/>
              <a:gd name="f16" fmla="+- 0 0 -90"/>
              <a:gd name="f17" fmla="*/ f3 1 7218687"/>
              <a:gd name="f18" fmla="*/ f4 1 8624251"/>
              <a:gd name="f19" fmla="val f5"/>
              <a:gd name="f20" fmla="val f6"/>
              <a:gd name="f21" fmla="val f7"/>
              <a:gd name="f22" fmla="*/ f16 f0 1"/>
              <a:gd name="f23" fmla="+- f21 0 f19"/>
              <a:gd name="f24" fmla="+- f20 0 f19"/>
              <a:gd name="f25" fmla="*/ f22 1 f2"/>
              <a:gd name="f26" fmla="*/ f24 1 7218687"/>
              <a:gd name="f27" fmla="*/ f23 1 8624251"/>
              <a:gd name="f28" fmla="*/ 2060164 f23 1"/>
              <a:gd name="f29" fmla="*/ 0 f23 1"/>
              <a:gd name="f30" fmla="*/ 8624251 f23 1"/>
              <a:gd name="f31" fmla="*/ 0 f24 1"/>
              <a:gd name="f32" fmla="*/ 7199111 f24 1"/>
              <a:gd name="f33" fmla="*/ 7218687 f24 1"/>
              <a:gd name="f34" fmla="*/ 7075183 f23 1"/>
              <a:gd name="f35" fmla="*/ 1849934 f24 1"/>
              <a:gd name="f36" fmla="+- f25 0 f1"/>
              <a:gd name="f37" fmla="*/ f28 1 8624251"/>
              <a:gd name="f38" fmla="*/ f29 1 8624251"/>
              <a:gd name="f39" fmla="*/ f30 1 8624251"/>
              <a:gd name="f40" fmla="*/ f31 1 7218687"/>
              <a:gd name="f41" fmla="*/ f32 1 7218687"/>
              <a:gd name="f42" fmla="*/ f33 1 7218687"/>
              <a:gd name="f43" fmla="*/ f34 1 8624251"/>
              <a:gd name="f44" fmla="*/ f35 1 7218687"/>
              <a:gd name="f45" fmla="*/ f19 1 f26"/>
              <a:gd name="f46" fmla="*/ f20 1 f26"/>
              <a:gd name="f47" fmla="*/ f19 1 f27"/>
              <a:gd name="f48" fmla="*/ f21 1 f27"/>
              <a:gd name="f49" fmla="*/ f40 1 f26"/>
              <a:gd name="f50" fmla="*/ f37 1 f27"/>
              <a:gd name="f51" fmla="*/ f41 1 f26"/>
              <a:gd name="f52" fmla="*/ f38 1 f27"/>
              <a:gd name="f53" fmla="*/ f42 1 f26"/>
              <a:gd name="f54" fmla="*/ f43 1 f27"/>
              <a:gd name="f55" fmla="*/ f44 1 f26"/>
              <a:gd name="f56" fmla="*/ f39 1 f27"/>
              <a:gd name="f57" fmla="*/ f45 f17 1"/>
              <a:gd name="f58" fmla="*/ f46 f17 1"/>
              <a:gd name="f59" fmla="*/ f48 f18 1"/>
              <a:gd name="f60" fmla="*/ f47 f18 1"/>
              <a:gd name="f61" fmla="*/ f49 f17 1"/>
              <a:gd name="f62" fmla="*/ f50 f18 1"/>
              <a:gd name="f63" fmla="*/ f51 f17 1"/>
              <a:gd name="f64" fmla="*/ f52 f18 1"/>
              <a:gd name="f65" fmla="*/ f53 f17 1"/>
              <a:gd name="f66" fmla="*/ f54 f18 1"/>
              <a:gd name="f67" fmla="*/ f55 f17 1"/>
              <a:gd name="f68" fmla="*/ f56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61" y="f62"/>
              </a:cxn>
              <a:cxn ang="f36">
                <a:pos x="f63" y="f64"/>
              </a:cxn>
              <a:cxn ang="f36">
                <a:pos x="f65" y="f66"/>
              </a:cxn>
              <a:cxn ang="f36">
                <a:pos x="f67" y="f68"/>
              </a:cxn>
              <a:cxn ang="f36">
                <a:pos x="f61" y="f62"/>
              </a:cxn>
            </a:cxnLst>
            <a:rect l="f57" t="f60" r="f58" b="f59"/>
            <a:pathLst>
              <a:path w="7218687" h="8624251">
                <a:moveTo>
                  <a:pt x="f5" y="f8"/>
                </a:moveTo>
                <a:lnTo>
                  <a:pt x="f9" y="f5"/>
                </a:lnTo>
                <a:cubicBezTo>
                  <a:pt x="f10" y="f11"/>
                  <a:pt x="f12" y="f13"/>
                  <a:pt x="f6" y="f14"/>
                </a:cubicBezTo>
                <a:lnTo>
                  <a:pt x="f15" y="f7"/>
                </a:lnTo>
                <a:lnTo>
                  <a:pt x="f5" y="f8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3" name="Graphique 4">
            <a:extLst>
              <a:ext uri="{FF2B5EF4-FFF2-40B4-BE49-F238E27FC236}">
                <a16:creationId xmlns:a16="http://schemas.microsoft.com/office/drawing/2014/main" id="{681E8393-E671-4ED0-BF82-0AB6B4484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-420"/>
            <a:ext cx="7807119" cy="68656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734154"/>
              <a:gd name="f7" fmla="val 6847829"/>
              <a:gd name="f8" fmla="val 7734155"/>
              <a:gd name="f9" fmla="val 7694519"/>
              <a:gd name="f10" fmla="val 112388"/>
              <a:gd name="f11" fmla="val 7480174"/>
              <a:gd name="f12" fmla="val 724653"/>
              <a:gd name="f13" fmla="val 7176649"/>
              <a:gd name="f14" fmla="val 1674343"/>
              <a:gd name="f15" fmla="val 7047833"/>
              <a:gd name="f16" fmla="val 1874868"/>
              <a:gd name="f17" fmla="val 6818625"/>
              <a:gd name="f18" fmla="val 2344758"/>
              <a:gd name="f19" fmla="val 6673642"/>
              <a:gd name="f20" fmla="val 2772405"/>
              <a:gd name="f21" fmla="val 5920044"/>
              <a:gd name="f22" fmla="val 5234245"/>
              <a:gd name="f23" fmla="val 5782885"/>
              <a:gd name="f24" fmla="val 5639467"/>
              <a:gd name="f25" fmla="val 5736730"/>
              <a:gd name="f26" fmla="val 5776105"/>
              <a:gd name="f27" fmla="val 5708046"/>
              <a:gd name="f28" fmla="val 5899184"/>
              <a:gd name="f29" fmla="val 5688228"/>
              <a:gd name="f30" fmla="val 5944296"/>
              <a:gd name="f31" fmla="val 5558109"/>
              <a:gd name="f32" fmla="val 5997751"/>
              <a:gd name="f33" fmla="val 5463453"/>
              <a:gd name="f34" fmla="val 6342998"/>
              <a:gd name="f35" fmla="val 5307257"/>
              <a:gd name="f36" fmla="val 6847830"/>
              <a:gd name="f37" fmla="+- 0 0 -90"/>
              <a:gd name="f38" fmla="*/ f3 1 7734154"/>
              <a:gd name="f39" fmla="*/ f4 1 6847829"/>
              <a:gd name="f40" fmla="val f5"/>
              <a:gd name="f41" fmla="val f6"/>
              <a:gd name="f42" fmla="val f7"/>
              <a:gd name="f43" fmla="*/ f37 f0 1"/>
              <a:gd name="f44" fmla="+- f42 0 f40"/>
              <a:gd name="f45" fmla="+- f41 0 f40"/>
              <a:gd name="f46" fmla="*/ f43 1 f2"/>
              <a:gd name="f47" fmla="*/ f45 1 7734154"/>
              <a:gd name="f48" fmla="*/ f44 1 6847829"/>
              <a:gd name="f49" fmla="*/ 7734155 f45 1"/>
              <a:gd name="f50" fmla="*/ 0 f44 1"/>
              <a:gd name="f51" fmla="*/ 7694519 f45 1"/>
              <a:gd name="f52" fmla="*/ 112388 f44 1"/>
              <a:gd name="f53" fmla="*/ 7176649 f45 1"/>
              <a:gd name="f54" fmla="*/ 1674343 f44 1"/>
              <a:gd name="f55" fmla="*/ 6818625 f45 1"/>
              <a:gd name="f56" fmla="*/ 2344758 f44 1"/>
              <a:gd name="f57" fmla="*/ 5782885 f45 1"/>
              <a:gd name="f58" fmla="*/ 5639467 f44 1"/>
              <a:gd name="f59" fmla="*/ 5688228 f45 1"/>
              <a:gd name="f60" fmla="*/ 5944296 f44 1"/>
              <a:gd name="f61" fmla="*/ 5558109 f45 1"/>
              <a:gd name="f62" fmla="*/ 5997751 f44 1"/>
              <a:gd name="f63" fmla="*/ 5307257 f45 1"/>
              <a:gd name="f64" fmla="*/ 6847830 f44 1"/>
              <a:gd name="f65" fmla="*/ 0 f45 1"/>
              <a:gd name="f66" fmla="+- f46 0 f1"/>
              <a:gd name="f67" fmla="*/ f49 1 7734154"/>
              <a:gd name="f68" fmla="*/ f50 1 6847829"/>
              <a:gd name="f69" fmla="*/ f51 1 7734154"/>
              <a:gd name="f70" fmla="*/ f52 1 6847829"/>
              <a:gd name="f71" fmla="*/ f53 1 7734154"/>
              <a:gd name="f72" fmla="*/ f54 1 6847829"/>
              <a:gd name="f73" fmla="*/ f55 1 7734154"/>
              <a:gd name="f74" fmla="*/ f56 1 6847829"/>
              <a:gd name="f75" fmla="*/ f57 1 7734154"/>
              <a:gd name="f76" fmla="*/ f58 1 6847829"/>
              <a:gd name="f77" fmla="*/ f59 1 7734154"/>
              <a:gd name="f78" fmla="*/ f60 1 6847829"/>
              <a:gd name="f79" fmla="*/ f61 1 7734154"/>
              <a:gd name="f80" fmla="*/ f62 1 6847829"/>
              <a:gd name="f81" fmla="*/ f63 1 7734154"/>
              <a:gd name="f82" fmla="*/ f64 1 6847829"/>
              <a:gd name="f83" fmla="*/ f65 1 7734154"/>
              <a:gd name="f84" fmla="*/ f40 1 f47"/>
              <a:gd name="f85" fmla="*/ f41 1 f47"/>
              <a:gd name="f86" fmla="*/ f40 1 f48"/>
              <a:gd name="f87" fmla="*/ f42 1 f48"/>
              <a:gd name="f88" fmla="*/ f67 1 f47"/>
              <a:gd name="f89" fmla="*/ f68 1 f48"/>
              <a:gd name="f90" fmla="*/ f69 1 f47"/>
              <a:gd name="f91" fmla="*/ f70 1 f48"/>
              <a:gd name="f92" fmla="*/ f71 1 f47"/>
              <a:gd name="f93" fmla="*/ f72 1 f48"/>
              <a:gd name="f94" fmla="*/ f73 1 f47"/>
              <a:gd name="f95" fmla="*/ f74 1 f48"/>
              <a:gd name="f96" fmla="*/ f75 1 f47"/>
              <a:gd name="f97" fmla="*/ f76 1 f48"/>
              <a:gd name="f98" fmla="*/ f77 1 f47"/>
              <a:gd name="f99" fmla="*/ f78 1 f48"/>
              <a:gd name="f100" fmla="*/ f79 1 f47"/>
              <a:gd name="f101" fmla="*/ f80 1 f48"/>
              <a:gd name="f102" fmla="*/ f81 1 f47"/>
              <a:gd name="f103" fmla="*/ f82 1 f48"/>
              <a:gd name="f104" fmla="*/ f83 1 f47"/>
              <a:gd name="f105" fmla="*/ f84 f38 1"/>
              <a:gd name="f106" fmla="*/ f85 f38 1"/>
              <a:gd name="f107" fmla="*/ f87 f39 1"/>
              <a:gd name="f108" fmla="*/ f86 f39 1"/>
              <a:gd name="f109" fmla="*/ f88 f38 1"/>
              <a:gd name="f110" fmla="*/ f89 f39 1"/>
              <a:gd name="f111" fmla="*/ f90 f38 1"/>
              <a:gd name="f112" fmla="*/ f91 f39 1"/>
              <a:gd name="f113" fmla="*/ f92 f38 1"/>
              <a:gd name="f114" fmla="*/ f93 f39 1"/>
              <a:gd name="f115" fmla="*/ f94 f38 1"/>
              <a:gd name="f116" fmla="*/ f95 f39 1"/>
              <a:gd name="f117" fmla="*/ f96 f38 1"/>
              <a:gd name="f118" fmla="*/ f97 f39 1"/>
              <a:gd name="f119" fmla="*/ f98 f38 1"/>
              <a:gd name="f120" fmla="*/ f99 f39 1"/>
              <a:gd name="f121" fmla="*/ f100 f38 1"/>
              <a:gd name="f122" fmla="*/ f101 f39 1"/>
              <a:gd name="f123" fmla="*/ f102 f38 1"/>
              <a:gd name="f124" fmla="*/ f103 f39 1"/>
              <a:gd name="f125" fmla="*/ f104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6">
                <a:pos x="f109" y="f110"/>
              </a:cxn>
              <a:cxn ang="f66">
                <a:pos x="f111" y="f112"/>
              </a:cxn>
              <a:cxn ang="f66">
                <a:pos x="f113" y="f114"/>
              </a:cxn>
              <a:cxn ang="f66">
                <a:pos x="f115" y="f116"/>
              </a:cxn>
              <a:cxn ang="f66">
                <a:pos x="f117" y="f118"/>
              </a:cxn>
              <a:cxn ang="f66">
                <a:pos x="f119" y="f120"/>
              </a:cxn>
              <a:cxn ang="f66">
                <a:pos x="f121" y="f122"/>
              </a:cxn>
              <a:cxn ang="f66">
                <a:pos x="f123" y="f124"/>
              </a:cxn>
              <a:cxn ang="f66">
                <a:pos x="f125" y="f124"/>
              </a:cxn>
              <a:cxn ang="f66">
                <a:pos x="f125" y="f110"/>
              </a:cxn>
              <a:cxn ang="f66">
                <a:pos x="f109" y="f110"/>
              </a:cxn>
            </a:cxnLst>
            <a:rect l="f105" t="f108" r="f106" b="f107"/>
            <a:pathLst>
              <a:path w="7734154" h="6847829">
                <a:moveTo>
                  <a:pt x="f8" y="f5"/>
                </a:moveTo>
                <a:lnTo>
                  <a:pt x="f9" y="f10"/>
                </a:lnTo>
                <a:cubicBezTo>
                  <a:pt x="f11" y="f12"/>
                  <a:pt x="f13" y="f14"/>
                  <a:pt x="f13" y="f14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cubicBezTo>
                  <a:pt x="f33" y="f34"/>
                  <a:pt x="f35" y="f36"/>
                  <a:pt x="f35" y="f36"/>
                </a:cubicBezTo>
                <a:lnTo>
                  <a:pt x="f5" y="f36"/>
                </a:lnTo>
                <a:lnTo>
                  <a:pt x="f5" y="f5"/>
                </a:lnTo>
                <a:lnTo>
                  <a:pt x="f8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pic>
        <p:nvPicPr>
          <p:cNvPr id="4" name="Image 17" descr="Logo France Nature Environnement&#10;">
            <a:extLst>
              <a:ext uri="{FF2B5EF4-FFF2-40B4-BE49-F238E27FC236}">
                <a16:creationId xmlns:a16="http://schemas.microsoft.com/office/drawing/2014/main" id="{CF0536D9-15BB-8FEB-C922-9D44CF2DE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19" y="591561"/>
            <a:ext cx="3072118" cy="9213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texte 23">
            <a:extLst>
              <a:ext uri="{FF2B5EF4-FFF2-40B4-BE49-F238E27FC236}">
                <a16:creationId xmlns:a16="http://schemas.microsoft.com/office/drawing/2014/main" id="{8E9C91B9-8260-F246-146E-9F02604DECA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7111" y="1720855"/>
            <a:ext cx="5359398" cy="4965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b="0" i="0" u="none" strike="noStrike" cap="none" spc="0" baseline="0">
                <a:solidFill>
                  <a:srgbClr val="FFFFFF"/>
                </a:solidFill>
                <a:uFillTx/>
                <a:latin typeface="Barlow Bold" pitchFamily="2"/>
              </a:defRPr>
            </a:lvl1pPr>
          </a:lstStyle>
          <a:p>
            <a:pPr lvl="0"/>
            <a:r>
              <a:rPr lang="fr-FR"/>
              <a:t>Type de document</a:t>
            </a:r>
          </a:p>
        </p:txBody>
      </p:sp>
      <p:sp>
        <p:nvSpPr>
          <p:cNvPr id="6" name="Espace réservé du texte 25">
            <a:extLst>
              <a:ext uri="{FF2B5EF4-FFF2-40B4-BE49-F238E27FC236}">
                <a16:creationId xmlns:a16="http://schemas.microsoft.com/office/drawing/2014/main" id="{ECC529A1-38BC-F94E-F594-7B35D132188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7111" y="2223720"/>
            <a:ext cx="4899026" cy="27393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8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de votre présentation</a:t>
            </a:r>
          </a:p>
        </p:txBody>
      </p:sp>
      <p:pic>
        <p:nvPicPr>
          <p:cNvPr id="7" name="Graphique 28">
            <a:extLst>
              <a:ext uri="{FF2B5EF4-FFF2-40B4-BE49-F238E27FC236}">
                <a16:creationId xmlns:a16="http://schemas.microsoft.com/office/drawing/2014/main" id="{023BAAAD-2242-4DE0-3473-208C77BC6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4778" y="4895194"/>
            <a:ext cx="481102" cy="5078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32">
            <a:extLst>
              <a:ext uri="{FF2B5EF4-FFF2-40B4-BE49-F238E27FC236}">
                <a16:creationId xmlns:a16="http://schemas.microsoft.com/office/drawing/2014/main" id="{EBE6DC1E-8754-FA14-32FB-59A877B3171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462911" y="4923632"/>
            <a:ext cx="1720471" cy="3508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b="0" i="0" u="none" strike="noStrike" cap="none" spc="0" baseline="0">
                <a:solidFill>
                  <a:srgbClr val="FFFFFF"/>
                </a:solidFill>
                <a:uFillTx/>
                <a:latin typeface="Barlow Bold" pitchFamily="2"/>
              </a:defRPr>
            </a:lvl1pPr>
          </a:lstStyle>
          <a:p>
            <a:pPr lvl="0"/>
            <a:r>
              <a:rPr lang="fr-FR"/>
              <a:t>n°</a:t>
            </a:r>
          </a:p>
        </p:txBody>
      </p:sp>
      <p:sp>
        <p:nvSpPr>
          <p:cNvPr id="9" name="Graphique 8">
            <a:extLst>
              <a:ext uri="{FF2B5EF4-FFF2-40B4-BE49-F238E27FC236}">
                <a16:creationId xmlns:a16="http://schemas.microsoft.com/office/drawing/2014/main" id="{376C8962-5F25-D2FC-CE0F-B791491FCD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532" y="5647352"/>
            <a:ext cx="3667256" cy="4459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17242"/>
              <a:gd name="f7" fmla="val 445919"/>
              <a:gd name="f8" fmla="val 4179831"/>
              <a:gd name="f9" fmla="val 12960"/>
              <a:gd name="f10" fmla="val 4196948"/>
              <a:gd name="f11" fmla="val 148179"/>
              <a:gd name="f12" fmla="val 4194991"/>
              <a:gd name="f13" fmla="val 288290"/>
              <a:gd name="f14" fmla="val 4217243"/>
              <a:gd name="f15" fmla="val 418375"/>
              <a:gd name="f16" fmla="val 2876293"/>
              <a:gd name="f17" fmla="val 429867"/>
              <a:gd name="f18" fmla="val 655070"/>
              <a:gd name="f19" fmla="val 457987"/>
              <a:gd name="f20" fmla="val 8803"/>
              <a:gd name="f21" fmla="val 440137"/>
              <a:gd name="f22" fmla="val 338172"/>
              <a:gd name="f23" fmla="val 25919"/>
              <a:gd name="f24" fmla="val 256258"/>
              <a:gd name="f25" fmla="val 16383"/>
              <a:gd name="f26" fmla="val 249166"/>
              <a:gd name="f27" fmla="val 226182"/>
              <a:gd name="f28" fmla="val 2690"/>
              <a:gd name="f29" fmla="val 180456"/>
              <a:gd name="f30" fmla="val 89984"/>
              <a:gd name="f31" fmla="val 24941"/>
              <a:gd name="f32" fmla="val 21762"/>
              <a:gd name="f33" fmla="val 156004"/>
              <a:gd name="f34" fmla="val 11737"/>
              <a:gd name="f35" fmla="val 424487"/>
              <a:gd name="f36" fmla="val 572422"/>
              <a:gd name="f37" fmla="val 8314"/>
              <a:gd name="f38" fmla="val 753612"/>
              <a:gd name="f39" fmla="val 7336"/>
              <a:gd name="f40" fmla="val 901302"/>
              <a:gd name="f41" fmla="val 1240696"/>
              <a:gd name="f42" fmla="val 18828"/>
              <a:gd name="f43" fmla="val 1424820"/>
              <a:gd name="f44" fmla="val 17605"/>
              <a:gd name="f45" fmla="val 1710420"/>
              <a:gd name="f46" fmla="val 12715"/>
              <a:gd name="f47" fmla="val 2014114"/>
              <a:gd name="f48" fmla="val 9536"/>
              <a:gd name="f49" fmla="val 2279174"/>
              <a:gd name="f50" fmla="val 11248"/>
              <a:gd name="f51" fmla="val 2406080"/>
              <a:gd name="f52" fmla="val 15649"/>
              <a:gd name="f53" fmla="val 2589715"/>
              <a:gd name="f54" fmla="val 22251"/>
              <a:gd name="f55" fmla="val 3004666"/>
              <a:gd name="f56" fmla="val 3732114"/>
              <a:gd name="f57" fmla="val 10514"/>
              <a:gd name="f58" fmla="val 4146087"/>
              <a:gd name="f59" fmla="val 1712"/>
              <a:gd name="f60" fmla="val 4180075"/>
              <a:gd name="f61" fmla="+- 0 0 -90"/>
              <a:gd name="f62" fmla="*/ f3 1 4217242"/>
              <a:gd name="f63" fmla="*/ f4 1 445919"/>
              <a:gd name="f64" fmla="val f5"/>
              <a:gd name="f65" fmla="val f6"/>
              <a:gd name="f66" fmla="val f7"/>
              <a:gd name="f67" fmla="*/ f61 f0 1"/>
              <a:gd name="f68" fmla="+- f66 0 f64"/>
              <a:gd name="f69" fmla="+- f65 0 f64"/>
              <a:gd name="f70" fmla="*/ f67 1 f2"/>
              <a:gd name="f71" fmla="*/ f69 1 4217242"/>
              <a:gd name="f72" fmla="*/ f68 1 445919"/>
              <a:gd name="f73" fmla="*/ 4179831 f69 1"/>
              <a:gd name="f74" fmla="*/ 12960 f68 1"/>
              <a:gd name="f75" fmla="*/ 4217243 f69 1"/>
              <a:gd name="f76" fmla="*/ 418375 f68 1"/>
              <a:gd name="f77" fmla="*/ 8803 f69 1"/>
              <a:gd name="f78" fmla="*/ 440137 f68 1"/>
              <a:gd name="f79" fmla="*/ 25919 f69 1"/>
              <a:gd name="f80" fmla="*/ 256258 f68 1"/>
              <a:gd name="f81" fmla="*/ 0 f69 1"/>
              <a:gd name="f82" fmla="*/ 226182 f68 1"/>
              <a:gd name="f83" fmla="*/ 24941 f69 1"/>
              <a:gd name="f84" fmla="*/ 21762 f68 1"/>
              <a:gd name="f85" fmla="*/ 424487 f69 1"/>
              <a:gd name="f86" fmla="*/ 0 f68 1"/>
              <a:gd name="f87" fmla="*/ 901302 f69 1"/>
              <a:gd name="f88" fmla="*/ 16383 f68 1"/>
              <a:gd name="f89" fmla="*/ 1424820 f69 1"/>
              <a:gd name="f90" fmla="*/ 17605 f68 1"/>
              <a:gd name="f91" fmla="*/ 2279174 f69 1"/>
              <a:gd name="f92" fmla="*/ 11248 f68 1"/>
              <a:gd name="f93" fmla="*/ 2589715 f69 1"/>
              <a:gd name="f94" fmla="*/ 22251 f68 1"/>
              <a:gd name="f95" fmla="*/ 4146087 f69 1"/>
              <a:gd name="f96" fmla="*/ 1712 f68 1"/>
              <a:gd name="f97" fmla="*/ 4180075 f69 1"/>
              <a:gd name="f98" fmla="*/ 12715 f68 1"/>
              <a:gd name="f99" fmla="+- f70 0 f1"/>
              <a:gd name="f100" fmla="*/ f73 1 4217242"/>
              <a:gd name="f101" fmla="*/ f74 1 445919"/>
              <a:gd name="f102" fmla="*/ f75 1 4217242"/>
              <a:gd name="f103" fmla="*/ f76 1 445919"/>
              <a:gd name="f104" fmla="*/ f77 1 4217242"/>
              <a:gd name="f105" fmla="*/ f78 1 445919"/>
              <a:gd name="f106" fmla="*/ f79 1 4217242"/>
              <a:gd name="f107" fmla="*/ f80 1 445919"/>
              <a:gd name="f108" fmla="*/ f81 1 4217242"/>
              <a:gd name="f109" fmla="*/ f82 1 445919"/>
              <a:gd name="f110" fmla="*/ f83 1 4217242"/>
              <a:gd name="f111" fmla="*/ f84 1 445919"/>
              <a:gd name="f112" fmla="*/ f85 1 4217242"/>
              <a:gd name="f113" fmla="*/ f86 1 445919"/>
              <a:gd name="f114" fmla="*/ f87 1 4217242"/>
              <a:gd name="f115" fmla="*/ f88 1 445919"/>
              <a:gd name="f116" fmla="*/ f89 1 4217242"/>
              <a:gd name="f117" fmla="*/ f90 1 445919"/>
              <a:gd name="f118" fmla="*/ f91 1 4217242"/>
              <a:gd name="f119" fmla="*/ f92 1 445919"/>
              <a:gd name="f120" fmla="*/ f93 1 4217242"/>
              <a:gd name="f121" fmla="*/ f94 1 445919"/>
              <a:gd name="f122" fmla="*/ f95 1 4217242"/>
              <a:gd name="f123" fmla="*/ f96 1 445919"/>
              <a:gd name="f124" fmla="*/ f97 1 4217242"/>
              <a:gd name="f125" fmla="*/ f98 1 445919"/>
              <a:gd name="f126" fmla="*/ f64 1 f71"/>
              <a:gd name="f127" fmla="*/ f65 1 f71"/>
              <a:gd name="f128" fmla="*/ f64 1 f72"/>
              <a:gd name="f129" fmla="*/ f66 1 f72"/>
              <a:gd name="f130" fmla="*/ f100 1 f71"/>
              <a:gd name="f131" fmla="*/ f101 1 f72"/>
              <a:gd name="f132" fmla="*/ f102 1 f71"/>
              <a:gd name="f133" fmla="*/ f103 1 f72"/>
              <a:gd name="f134" fmla="*/ f104 1 f71"/>
              <a:gd name="f135" fmla="*/ f105 1 f72"/>
              <a:gd name="f136" fmla="*/ f106 1 f71"/>
              <a:gd name="f137" fmla="*/ f107 1 f72"/>
              <a:gd name="f138" fmla="*/ f108 1 f71"/>
              <a:gd name="f139" fmla="*/ f109 1 f72"/>
              <a:gd name="f140" fmla="*/ f110 1 f71"/>
              <a:gd name="f141" fmla="*/ f111 1 f72"/>
              <a:gd name="f142" fmla="*/ f112 1 f71"/>
              <a:gd name="f143" fmla="*/ f113 1 f72"/>
              <a:gd name="f144" fmla="*/ f114 1 f71"/>
              <a:gd name="f145" fmla="*/ f115 1 f72"/>
              <a:gd name="f146" fmla="*/ f116 1 f71"/>
              <a:gd name="f147" fmla="*/ f117 1 f72"/>
              <a:gd name="f148" fmla="*/ f118 1 f71"/>
              <a:gd name="f149" fmla="*/ f119 1 f72"/>
              <a:gd name="f150" fmla="*/ f120 1 f71"/>
              <a:gd name="f151" fmla="*/ f121 1 f72"/>
              <a:gd name="f152" fmla="*/ f122 1 f71"/>
              <a:gd name="f153" fmla="*/ f123 1 f72"/>
              <a:gd name="f154" fmla="*/ f124 1 f71"/>
              <a:gd name="f155" fmla="*/ f125 1 f72"/>
              <a:gd name="f156" fmla="*/ f126 f62 1"/>
              <a:gd name="f157" fmla="*/ f127 f62 1"/>
              <a:gd name="f158" fmla="*/ f129 f63 1"/>
              <a:gd name="f159" fmla="*/ f128 f63 1"/>
              <a:gd name="f160" fmla="*/ f130 f62 1"/>
              <a:gd name="f161" fmla="*/ f131 f63 1"/>
              <a:gd name="f162" fmla="*/ f132 f62 1"/>
              <a:gd name="f163" fmla="*/ f133 f63 1"/>
              <a:gd name="f164" fmla="*/ f134 f62 1"/>
              <a:gd name="f165" fmla="*/ f135 f63 1"/>
              <a:gd name="f166" fmla="*/ f136 f62 1"/>
              <a:gd name="f167" fmla="*/ f137 f63 1"/>
              <a:gd name="f168" fmla="*/ f138 f62 1"/>
              <a:gd name="f169" fmla="*/ f139 f63 1"/>
              <a:gd name="f170" fmla="*/ f140 f62 1"/>
              <a:gd name="f171" fmla="*/ f141 f63 1"/>
              <a:gd name="f172" fmla="*/ f142 f62 1"/>
              <a:gd name="f173" fmla="*/ f143 f63 1"/>
              <a:gd name="f174" fmla="*/ f144 f62 1"/>
              <a:gd name="f175" fmla="*/ f145 f63 1"/>
              <a:gd name="f176" fmla="*/ f146 f62 1"/>
              <a:gd name="f177" fmla="*/ f147 f63 1"/>
              <a:gd name="f178" fmla="*/ f148 f62 1"/>
              <a:gd name="f179" fmla="*/ f149 f63 1"/>
              <a:gd name="f180" fmla="*/ f150 f62 1"/>
              <a:gd name="f181" fmla="*/ f151 f63 1"/>
              <a:gd name="f182" fmla="*/ f152 f62 1"/>
              <a:gd name="f183" fmla="*/ f153 f63 1"/>
              <a:gd name="f184" fmla="*/ f154 f62 1"/>
              <a:gd name="f185" fmla="*/ f155 f6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9">
                <a:pos x="f160" y="f161"/>
              </a:cxn>
              <a:cxn ang="f99">
                <a:pos x="f162" y="f163"/>
              </a:cxn>
              <a:cxn ang="f99">
                <a:pos x="f164" y="f165"/>
              </a:cxn>
              <a:cxn ang="f99">
                <a:pos x="f166" y="f167"/>
              </a:cxn>
              <a:cxn ang="f99">
                <a:pos x="f168" y="f169"/>
              </a:cxn>
              <a:cxn ang="f99">
                <a:pos x="f170" y="f171"/>
              </a:cxn>
              <a:cxn ang="f99">
                <a:pos x="f172" y="f173"/>
              </a:cxn>
              <a:cxn ang="f99">
                <a:pos x="f174" y="f175"/>
              </a:cxn>
              <a:cxn ang="f99">
                <a:pos x="f176" y="f177"/>
              </a:cxn>
              <a:cxn ang="f99">
                <a:pos x="f178" y="f179"/>
              </a:cxn>
              <a:cxn ang="f99">
                <a:pos x="f180" y="f181"/>
              </a:cxn>
              <a:cxn ang="f99">
                <a:pos x="f182" y="f183"/>
              </a:cxn>
              <a:cxn ang="f99">
                <a:pos x="f184" y="f185"/>
              </a:cxn>
            </a:cxnLst>
            <a:rect l="f156" t="f159" r="f157" b="f158"/>
            <a:pathLst>
              <a:path w="4217242" h="445919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9" y="f22"/>
                  <a:pt x="f23" y="f24"/>
                  <a:pt x="f23" y="f24"/>
                </a:cubicBezTo>
                <a:cubicBezTo>
                  <a:pt x="f23" y="f24"/>
                  <a:pt x="f25" y="f26"/>
                  <a:pt x="f5" y="f27"/>
                </a:cubicBezTo>
                <a:cubicBezTo>
                  <a:pt x="f28" y="f29"/>
                  <a:pt x="f25" y="f30"/>
                  <a:pt x="f31" y="f32"/>
                </a:cubicBezTo>
                <a:cubicBezTo>
                  <a:pt x="f33" y="f34"/>
                  <a:pt x="f35" y="f5"/>
                  <a:pt x="f35" y="f5"/>
                </a:cubicBezTo>
                <a:cubicBezTo>
                  <a:pt x="f36" y="f37"/>
                  <a:pt x="f38" y="f39"/>
                  <a:pt x="f40" y="f25"/>
                </a:cubicBezTo>
                <a:cubicBezTo>
                  <a:pt x="f40" y="f25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3" y="f54"/>
                </a:cubicBezTo>
                <a:cubicBezTo>
                  <a:pt x="f55" y="f42"/>
                  <a:pt x="f56" y="f57"/>
                  <a:pt x="f58" y="f59"/>
                </a:cubicBezTo>
                <a:lnTo>
                  <a:pt x="f60" y="f46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58FEFBBA-324A-7970-87B4-9847D1AE50C7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58437" y="5725872"/>
            <a:ext cx="3411169" cy="367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C90C0F"/>
                </a:solidFill>
                <a:uFillTx/>
                <a:latin typeface="Barlow Bold" pitchFamily="2"/>
              </a:defRPr>
            </a:lvl1pPr>
          </a:lstStyle>
          <a:p>
            <a:pPr lvl="0"/>
            <a:fld id="{0AEFF99D-D45F-47F9-860B-A6BB3899D6BD}" type="datetime2">
              <a:rPr lang="fr-FR"/>
              <a:pPr lvl="0"/>
              <a:t>mercredi 23 octobre 2024</a:t>
            </a:fld>
            <a:endParaRPr lang="fr-FR"/>
          </a:p>
        </p:txBody>
      </p:sp>
      <p:sp>
        <p:nvSpPr>
          <p:cNvPr id="11" name="Espace réservé pour une image  48">
            <a:extLst>
              <a:ext uri="{FF2B5EF4-FFF2-40B4-BE49-F238E27FC236}">
                <a16:creationId xmlns:a16="http://schemas.microsoft.com/office/drawing/2014/main" id="{B2E8EF39-8020-DB3A-584A-ED933835D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5573706" y="0"/>
            <a:ext cx="6618290" cy="68728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R="0" lvl="0" fontAlgn="auto">
              <a:spcAft>
                <a:spcPts val="0"/>
              </a:spcAft>
              <a:buSzPct val="100000"/>
              <a:buFont typeface="Arial" pitchFamily="34"/>
              <a:tabLst/>
              <a:defRPr lang="fr-FR" b="0" i="0" u="none" strike="noStrike" cap="none" spc="0" baseline="0">
                <a:solidFill>
                  <a:srgbClr val="000000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Cliquez sur l'icône pour ajouter une image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DE9C6709-493A-3AD4-5731-8B12CC4D6B8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 rot="16200004">
            <a:off x="11080557" y="842514"/>
            <a:ext cx="1758948" cy="2898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fontAlgn="auto">
              <a:spcAft>
                <a:spcPts val="0"/>
              </a:spcAft>
              <a:buNone/>
              <a:tabLst/>
              <a:defRPr lang="fr-FR" sz="1200" b="0" i="0" u="none" strike="noStrike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Crédit photo</a:t>
            </a:r>
          </a:p>
        </p:txBody>
      </p:sp>
    </p:spTree>
    <p:extLst>
      <p:ext uri="{BB962C8B-B14F-4D97-AF65-F5344CB8AC3E}">
        <p14:creationId xmlns:p14="http://schemas.microsoft.com/office/powerpoint/2010/main" val="45852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_Sans image">
    <p:bg>
      <p:bgPr>
        <a:solidFill>
          <a:srgbClr val="C90C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7" descr="Logo France Nature Environnement&#10;">
            <a:extLst>
              <a:ext uri="{FF2B5EF4-FFF2-40B4-BE49-F238E27FC236}">
                <a16:creationId xmlns:a16="http://schemas.microsoft.com/office/drawing/2014/main" id="{7E0F1D5E-C97F-F00B-3C68-CFDB2714D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19" y="591561"/>
            <a:ext cx="3072118" cy="9213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3">
            <a:extLst>
              <a:ext uri="{FF2B5EF4-FFF2-40B4-BE49-F238E27FC236}">
                <a16:creationId xmlns:a16="http://schemas.microsoft.com/office/drawing/2014/main" id="{8A2B68DE-0209-3428-65E3-DFD2BC9BF5CF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7111" y="1720855"/>
            <a:ext cx="5359398" cy="49657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b="0" i="0" u="none" strike="noStrike" cap="none" spc="0" baseline="0">
                <a:solidFill>
                  <a:srgbClr val="FFFFFF"/>
                </a:solidFill>
                <a:uFillTx/>
                <a:latin typeface="Barlow Bold" pitchFamily="2"/>
              </a:defRPr>
            </a:lvl1pPr>
          </a:lstStyle>
          <a:p>
            <a:pPr lvl="0"/>
            <a:r>
              <a:rPr lang="fr-FR"/>
              <a:t>Type de document</a:t>
            </a:r>
          </a:p>
        </p:txBody>
      </p:sp>
      <p:sp>
        <p:nvSpPr>
          <p:cNvPr id="4" name="Espace réservé du texte 25">
            <a:extLst>
              <a:ext uri="{FF2B5EF4-FFF2-40B4-BE49-F238E27FC236}">
                <a16:creationId xmlns:a16="http://schemas.microsoft.com/office/drawing/2014/main" id="{376D16F4-438E-FFA4-DC00-56204D96C35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7111" y="2223720"/>
            <a:ext cx="10439531" cy="254640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8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de votre présentation</a:t>
            </a:r>
          </a:p>
        </p:txBody>
      </p:sp>
      <p:pic>
        <p:nvPicPr>
          <p:cNvPr id="5" name="Graphique 28">
            <a:extLst>
              <a:ext uri="{FF2B5EF4-FFF2-40B4-BE49-F238E27FC236}">
                <a16:creationId xmlns:a16="http://schemas.microsoft.com/office/drawing/2014/main" id="{37D2D62C-7C23-2BFB-D6FC-EDBD63312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4778" y="4895194"/>
            <a:ext cx="481102" cy="5078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Espace réservé du texte 32">
            <a:extLst>
              <a:ext uri="{FF2B5EF4-FFF2-40B4-BE49-F238E27FC236}">
                <a16:creationId xmlns:a16="http://schemas.microsoft.com/office/drawing/2014/main" id="{35047636-4D71-9E4A-76AC-C4907774BAF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462911" y="4923632"/>
            <a:ext cx="1720471" cy="3508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b="0" i="0" u="none" strike="noStrike" cap="none" spc="0" baseline="0">
                <a:solidFill>
                  <a:srgbClr val="FFFFFF"/>
                </a:solidFill>
                <a:uFillTx/>
                <a:latin typeface="Barlow Bold" pitchFamily="2"/>
              </a:defRPr>
            </a:lvl1pPr>
          </a:lstStyle>
          <a:p>
            <a:pPr lvl="0"/>
            <a:r>
              <a:rPr lang="fr-FR"/>
              <a:t>n°</a:t>
            </a:r>
          </a:p>
        </p:txBody>
      </p:sp>
      <p:sp>
        <p:nvSpPr>
          <p:cNvPr id="7" name="Graphique 8">
            <a:extLst>
              <a:ext uri="{FF2B5EF4-FFF2-40B4-BE49-F238E27FC236}">
                <a16:creationId xmlns:a16="http://schemas.microsoft.com/office/drawing/2014/main" id="{B1A38F83-C11F-9986-4418-AD046A42C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532" y="5647352"/>
            <a:ext cx="3667256" cy="4459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17242"/>
              <a:gd name="f7" fmla="val 445919"/>
              <a:gd name="f8" fmla="val 4179831"/>
              <a:gd name="f9" fmla="val 12960"/>
              <a:gd name="f10" fmla="val 4196948"/>
              <a:gd name="f11" fmla="val 148179"/>
              <a:gd name="f12" fmla="val 4194991"/>
              <a:gd name="f13" fmla="val 288290"/>
              <a:gd name="f14" fmla="val 4217243"/>
              <a:gd name="f15" fmla="val 418375"/>
              <a:gd name="f16" fmla="val 2876293"/>
              <a:gd name="f17" fmla="val 429867"/>
              <a:gd name="f18" fmla="val 655070"/>
              <a:gd name="f19" fmla="val 457987"/>
              <a:gd name="f20" fmla="val 8803"/>
              <a:gd name="f21" fmla="val 440137"/>
              <a:gd name="f22" fmla="val 338172"/>
              <a:gd name="f23" fmla="val 25919"/>
              <a:gd name="f24" fmla="val 256258"/>
              <a:gd name="f25" fmla="val 16383"/>
              <a:gd name="f26" fmla="val 249166"/>
              <a:gd name="f27" fmla="val 226182"/>
              <a:gd name="f28" fmla="val 2690"/>
              <a:gd name="f29" fmla="val 180456"/>
              <a:gd name="f30" fmla="val 89984"/>
              <a:gd name="f31" fmla="val 24941"/>
              <a:gd name="f32" fmla="val 21762"/>
              <a:gd name="f33" fmla="val 156004"/>
              <a:gd name="f34" fmla="val 11737"/>
              <a:gd name="f35" fmla="val 424487"/>
              <a:gd name="f36" fmla="val 572422"/>
              <a:gd name="f37" fmla="val 8314"/>
              <a:gd name="f38" fmla="val 753612"/>
              <a:gd name="f39" fmla="val 7336"/>
              <a:gd name="f40" fmla="val 901302"/>
              <a:gd name="f41" fmla="val 1240696"/>
              <a:gd name="f42" fmla="val 18828"/>
              <a:gd name="f43" fmla="val 1424820"/>
              <a:gd name="f44" fmla="val 17605"/>
              <a:gd name="f45" fmla="val 1710420"/>
              <a:gd name="f46" fmla="val 12715"/>
              <a:gd name="f47" fmla="val 2014114"/>
              <a:gd name="f48" fmla="val 9536"/>
              <a:gd name="f49" fmla="val 2279174"/>
              <a:gd name="f50" fmla="val 11248"/>
              <a:gd name="f51" fmla="val 2406080"/>
              <a:gd name="f52" fmla="val 15649"/>
              <a:gd name="f53" fmla="val 2589715"/>
              <a:gd name="f54" fmla="val 22251"/>
              <a:gd name="f55" fmla="val 3004666"/>
              <a:gd name="f56" fmla="val 3732114"/>
              <a:gd name="f57" fmla="val 10514"/>
              <a:gd name="f58" fmla="val 4146087"/>
              <a:gd name="f59" fmla="val 1712"/>
              <a:gd name="f60" fmla="val 4180075"/>
              <a:gd name="f61" fmla="+- 0 0 -90"/>
              <a:gd name="f62" fmla="*/ f3 1 4217242"/>
              <a:gd name="f63" fmla="*/ f4 1 445919"/>
              <a:gd name="f64" fmla="val f5"/>
              <a:gd name="f65" fmla="val f6"/>
              <a:gd name="f66" fmla="val f7"/>
              <a:gd name="f67" fmla="*/ f61 f0 1"/>
              <a:gd name="f68" fmla="+- f66 0 f64"/>
              <a:gd name="f69" fmla="+- f65 0 f64"/>
              <a:gd name="f70" fmla="*/ f67 1 f2"/>
              <a:gd name="f71" fmla="*/ f69 1 4217242"/>
              <a:gd name="f72" fmla="*/ f68 1 445919"/>
              <a:gd name="f73" fmla="*/ 4179831 f69 1"/>
              <a:gd name="f74" fmla="*/ 12960 f68 1"/>
              <a:gd name="f75" fmla="*/ 4217243 f69 1"/>
              <a:gd name="f76" fmla="*/ 418375 f68 1"/>
              <a:gd name="f77" fmla="*/ 8803 f69 1"/>
              <a:gd name="f78" fmla="*/ 440137 f68 1"/>
              <a:gd name="f79" fmla="*/ 25919 f69 1"/>
              <a:gd name="f80" fmla="*/ 256258 f68 1"/>
              <a:gd name="f81" fmla="*/ 0 f69 1"/>
              <a:gd name="f82" fmla="*/ 226182 f68 1"/>
              <a:gd name="f83" fmla="*/ 24941 f69 1"/>
              <a:gd name="f84" fmla="*/ 21762 f68 1"/>
              <a:gd name="f85" fmla="*/ 424487 f69 1"/>
              <a:gd name="f86" fmla="*/ 0 f68 1"/>
              <a:gd name="f87" fmla="*/ 901302 f69 1"/>
              <a:gd name="f88" fmla="*/ 16383 f68 1"/>
              <a:gd name="f89" fmla="*/ 1424820 f69 1"/>
              <a:gd name="f90" fmla="*/ 17605 f68 1"/>
              <a:gd name="f91" fmla="*/ 2279174 f69 1"/>
              <a:gd name="f92" fmla="*/ 11248 f68 1"/>
              <a:gd name="f93" fmla="*/ 2589715 f69 1"/>
              <a:gd name="f94" fmla="*/ 22251 f68 1"/>
              <a:gd name="f95" fmla="*/ 4146087 f69 1"/>
              <a:gd name="f96" fmla="*/ 1712 f68 1"/>
              <a:gd name="f97" fmla="*/ 4180075 f69 1"/>
              <a:gd name="f98" fmla="*/ 12715 f68 1"/>
              <a:gd name="f99" fmla="+- f70 0 f1"/>
              <a:gd name="f100" fmla="*/ f73 1 4217242"/>
              <a:gd name="f101" fmla="*/ f74 1 445919"/>
              <a:gd name="f102" fmla="*/ f75 1 4217242"/>
              <a:gd name="f103" fmla="*/ f76 1 445919"/>
              <a:gd name="f104" fmla="*/ f77 1 4217242"/>
              <a:gd name="f105" fmla="*/ f78 1 445919"/>
              <a:gd name="f106" fmla="*/ f79 1 4217242"/>
              <a:gd name="f107" fmla="*/ f80 1 445919"/>
              <a:gd name="f108" fmla="*/ f81 1 4217242"/>
              <a:gd name="f109" fmla="*/ f82 1 445919"/>
              <a:gd name="f110" fmla="*/ f83 1 4217242"/>
              <a:gd name="f111" fmla="*/ f84 1 445919"/>
              <a:gd name="f112" fmla="*/ f85 1 4217242"/>
              <a:gd name="f113" fmla="*/ f86 1 445919"/>
              <a:gd name="f114" fmla="*/ f87 1 4217242"/>
              <a:gd name="f115" fmla="*/ f88 1 445919"/>
              <a:gd name="f116" fmla="*/ f89 1 4217242"/>
              <a:gd name="f117" fmla="*/ f90 1 445919"/>
              <a:gd name="f118" fmla="*/ f91 1 4217242"/>
              <a:gd name="f119" fmla="*/ f92 1 445919"/>
              <a:gd name="f120" fmla="*/ f93 1 4217242"/>
              <a:gd name="f121" fmla="*/ f94 1 445919"/>
              <a:gd name="f122" fmla="*/ f95 1 4217242"/>
              <a:gd name="f123" fmla="*/ f96 1 445919"/>
              <a:gd name="f124" fmla="*/ f97 1 4217242"/>
              <a:gd name="f125" fmla="*/ f98 1 445919"/>
              <a:gd name="f126" fmla="*/ f64 1 f71"/>
              <a:gd name="f127" fmla="*/ f65 1 f71"/>
              <a:gd name="f128" fmla="*/ f64 1 f72"/>
              <a:gd name="f129" fmla="*/ f66 1 f72"/>
              <a:gd name="f130" fmla="*/ f100 1 f71"/>
              <a:gd name="f131" fmla="*/ f101 1 f72"/>
              <a:gd name="f132" fmla="*/ f102 1 f71"/>
              <a:gd name="f133" fmla="*/ f103 1 f72"/>
              <a:gd name="f134" fmla="*/ f104 1 f71"/>
              <a:gd name="f135" fmla="*/ f105 1 f72"/>
              <a:gd name="f136" fmla="*/ f106 1 f71"/>
              <a:gd name="f137" fmla="*/ f107 1 f72"/>
              <a:gd name="f138" fmla="*/ f108 1 f71"/>
              <a:gd name="f139" fmla="*/ f109 1 f72"/>
              <a:gd name="f140" fmla="*/ f110 1 f71"/>
              <a:gd name="f141" fmla="*/ f111 1 f72"/>
              <a:gd name="f142" fmla="*/ f112 1 f71"/>
              <a:gd name="f143" fmla="*/ f113 1 f72"/>
              <a:gd name="f144" fmla="*/ f114 1 f71"/>
              <a:gd name="f145" fmla="*/ f115 1 f72"/>
              <a:gd name="f146" fmla="*/ f116 1 f71"/>
              <a:gd name="f147" fmla="*/ f117 1 f72"/>
              <a:gd name="f148" fmla="*/ f118 1 f71"/>
              <a:gd name="f149" fmla="*/ f119 1 f72"/>
              <a:gd name="f150" fmla="*/ f120 1 f71"/>
              <a:gd name="f151" fmla="*/ f121 1 f72"/>
              <a:gd name="f152" fmla="*/ f122 1 f71"/>
              <a:gd name="f153" fmla="*/ f123 1 f72"/>
              <a:gd name="f154" fmla="*/ f124 1 f71"/>
              <a:gd name="f155" fmla="*/ f125 1 f72"/>
              <a:gd name="f156" fmla="*/ f126 f62 1"/>
              <a:gd name="f157" fmla="*/ f127 f62 1"/>
              <a:gd name="f158" fmla="*/ f129 f63 1"/>
              <a:gd name="f159" fmla="*/ f128 f63 1"/>
              <a:gd name="f160" fmla="*/ f130 f62 1"/>
              <a:gd name="f161" fmla="*/ f131 f63 1"/>
              <a:gd name="f162" fmla="*/ f132 f62 1"/>
              <a:gd name="f163" fmla="*/ f133 f63 1"/>
              <a:gd name="f164" fmla="*/ f134 f62 1"/>
              <a:gd name="f165" fmla="*/ f135 f63 1"/>
              <a:gd name="f166" fmla="*/ f136 f62 1"/>
              <a:gd name="f167" fmla="*/ f137 f63 1"/>
              <a:gd name="f168" fmla="*/ f138 f62 1"/>
              <a:gd name="f169" fmla="*/ f139 f63 1"/>
              <a:gd name="f170" fmla="*/ f140 f62 1"/>
              <a:gd name="f171" fmla="*/ f141 f63 1"/>
              <a:gd name="f172" fmla="*/ f142 f62 1"/>
              <a:gd name="f173" fmla="*/ f143 f63 1"/>
              <a:gd name="f174" fmla="*/ f144 f62 1"/>
              <a:gd name="f175" fmla="*/ f145 f63 1"/>
              <a:gd name="f176" fmla="*/ f146 f62 1"/>
              <a:gd name="f177" fmla="*/ f147 f63 1"/>
              <a:gd name="f178" fmla="*/ f148 f62 1"/>
              <a:gd name="f179" fmla="*/ f149 f63 1"/>
              <a:gd name="f180" fmla="*/ f150 f62 1"/>
              <a:gd name="f181" fmla="*/ f151 f63 1"/>
              <a:gd name="f182" fmla="*/ f152 f62 1"/>
              <a:gd name="f183" fmla="*/ f153 f63 1"/>
              <a:gd name="f184" fmla="*/ f154 f62 1"/>
              <a:gd name="f185" fmla="*/ f155 f6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9">
                <a:pos x="f160" y="f161"/>
              </a:cxn>
              <a:cxn ang="f99">
                <a:pos x="f162" y="f163"/>
              </a:cxn>
              <a:cxn ang="f99">
                <a:pos x="f164" y="f165"/>
              </a:cxn>
              <a:cxn ang="f99">
                <a:pos x="f166" y="f167"/>
              </a:cxn>
              <a:cxn ang="f99">
                <a:pos x="f168" y="f169"/>
              </a:cxn>
              <a:cxn ang="f99">
                <a:pos x="f170" y="f171"/>
              </a:cxn>
              <a:cxn ang="f99">
                <a:pos x="f172" y="f173"/>
              </a:cxn>
              <a:cxn ang="f99">
                <a:pos x="f174" y="f175"/>
              </a:cxn>
              <a:cxn ang="f99">
                <a:pos x="f176" y="f177"/>
              </a:cxn>
              <a:cxn ang="f99">
                <a:pos x="f178" y="f179"/>
              </a:cxn>
              <a:cxn ang="f99">
                <a:pos x="f180" y="f181"/>
              </a:cxn>
              <a:cxn ang="f99">
                <a:pos x="f182" y="f183"/>
              </a:cxn>
              <a:cxn ang="f99">
                <a:pos x="f184" y="f185"/>
              </a:cxn>
            </a:cxnLst>
            <a:rect l="f156" t="f159" r="f157" b="f158"/>
            <a:pathLst>
              <a:path w="4217242" h="445919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9" y="f22"/>
                  <a:pt x="f23" y="f24"/>
                  <a:pt x="f23" y="f24"/>
                </a:cubicBezTo>
                <a:cubicBezTo>
                  <a:pt x="f23" y="f24"/>
                  <a:pt x="f25" y="f26"/>
                  <a:pt x="f5" y="f27"/>
                </a:cubicBezTo>
                <a:cubicBezTo>
                  <a:pt x="f28" y="f29"/>
                  <a:pt x="f25" y="f30"/>
                  <a:pt x="f31" y="f32"/>
                </a:cubicBezTo>
                <a:cubicBezTo>
                  <a:pt x="f33" y="f34"/>
                  <a:pt x="f35" y="f5"/>
                  <a:pt x="f35" y="f5"/>
                </a:cubicBezTo>
                <a:cubicBezTo>
                  <a:pt x="f36" y="f37"/>
                  <a:pt x="f38" y="f39"/>
                  <a:pt x="f40" y="f25"/>
                </a:cubicBezTo>
                <a:cubicBezTo>
                  <a:pt x="f40" y="f25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3" y="f54"/>
                </a:cubicBezTo>
                <a:cubicBezTo>
                  <a:pt x="f55" y="f42"/>
                  <a:pt x="f56" y="f57"/>
                  <a:pt x="f58" y="f59"/>
                </a:cubicBezTo>
                <a:lnTo>
                  <a:pt x="f60" y="f46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Barlow Bold"/>
            </a:endParaRPr>
          </a:p>
        </p:txBody>
      </p:sp>
      <p:sp>
        <p:nvSpPr>
          <p:cNvPr id="8" name="Espace réservé du texte 27">
            <a:extLst>
              <a:ext uri="{FF2B5EF4-FFF2-40B4-BE49-F238E27FC236}">
                <a16:creationId xmlns:a16="http://schemas.microsoft.com/office/drawing/2014/main" id="{3F27AF72-8558-F596-CD69-A246DA13AEF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958437" y="5725872"/>
            <a:ext cx="3411169" cy="3674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C90C0F"/>
                </a:solidFill>
                <a:uFillTx/>
                <a:latin typeface="Barlow Bold" pitchFamily="2"/>
              </a:defRPr>
            </a:lvl1pPr>
          </a:lstStyle>
          <a:p>
            <a:pPr lvl="0"/>
            <a:fld id="{052F647C-B42B-43E0-8FF3-F9D6E585B237}" type="datetime2">
              <a:rPr lang="fr-FR"/>
              <a:pPr lvl="0"/>
              <a:t>mercredi 23 octobre 2024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69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titre contenu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2" descr="Logo France Nature Environnement&#10;">
            <a:extLst>
              <a:ext uri="{FF2B5EF4-FFF2-40B4-BE49-F238E27FC236}">
                <a16:creationId xmlns:a16="http://schemas.microsoft.com/office/drawing/2014/main" id="{51583A0F-30A6-CEB1-47A0-18EFD0CA8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raphique 8">
            <a:extLst>
              <a:ext uri="{FF2B5EF4-FFF2-40B4-BE49-F238E27FC236}">
                <a16:creationId xmlns:a16="http://schemas.microsoft.com/office/drawing/2014/main" id="{995A9CB5-C4E6-5535-48B2-B99E61370BC1}"/>
              </a:ext>
            </a:extLst>
          </p:cNvPr>
          <p:cNvSpPr/>
          <p:nvPr/>
        </p:nvSpPr>
        <p:spPr>
          <a:xfrm rot="21479988">
            <a:off x="6961208" y="2598221"/>
            <a:ext cx="4098788" cy="28488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68710"/>
              <a:gd name="f7" fmla="val 2951004"/>
              <a:gd name="f8" fmla="val 2946679"/>
              <a:gd name="f9" fmla="val 42126"/>
              <a:gd name="f10" fmla="val 2889018"/>
              <a:gd name="f11" fmla="val 42653"/>
              <a:gd name="f12" fmla="val 2828198"/>
              <a:gd name="f13" fmla="val 36071"/>
              <a:gd name="f14" fmla="val 2574914"/>
              <a:gd name="f15" fmla="val 21590"/>
              <a:gd name="f16" fmla="val 2321630"/>
              <a:gd name="f17" fmla="val 36597"/>
              <a:gd name="f18" fmla="val 2068082"/>
              <a:gd name="f19" fmla="val 32911"/>
              <a:gd name="f20" fmla="val 1844023"/>
              <a:gd name="f21" fmla="val 63453"/>
              <a:gd name="f22" fmla="val 1414071"/>
              <a:gd name="f23" fmla="val 68982"/>
              <a:gd name="f24" fmla="val 632365"/>
              <a:gd name="f25" fmla="val 48182"/>
              <a:gd name="f26" fmla="val 244276"/>
              <a:gd name="f27" fmla="val 38440"/>
              <a:gd name="f28" fmla="val 86829"/>
              <a:gd name="f29" fmla="val 576867"/>
              <a:gd name="f30" fmla="val 8632"/>
              <a:gd name="f31" fmla="val 1231931"/>
              <a:gd name="f32" fmla="val 83143"/>
              <a:gd name="f33" fmla="val 1773781"/>
              <a:gd name="f34" fmla="val 81827"/>
              <a:gd name="f35" fmla="val 2518363"/>
              <a:gd name="f36" fmla="val 79457"/>
              <a:gd name="f37" fmla="val 3435663"/>
              <a:gd name="f38" fmla="val -46395"/>
              <a:gd name="f39" fmla="val 4182878"/>
              <a:gd name="f40" fmla="val 18637"/>
              <a:gd name="f41" fmla="val 4260812"/>
              <a:gd name="f42" fmla="val 614198"/>
              <a:gd name="f43" fmla="val 4231850"/>
              <a:gd name="f44" fmla="val 1809005"/>
              <a:gd name="f45" fmla="val 4243172"/>
              <a:gd name="f46" fmla="val 2524626"/>
              <a:gd name="f47" fmla="val 4268711"/>
              <a:gd name="f48" fmla="val 2881646"/>
              <a:gd name="f49" fmla="val 4016216"/>
              <a:gd name="f50" fmla="val 2882699"/>
              <a:gd name="f51" fmla="val 3460939"/>
              <a:gd name="f52" fmla="val 2936147"/>
              <a:gd name="f53" fmla="val 3410651"/>
              <a:gd name="f54" fmla="val 2880067"/>
              <a:gd name="f55" fmla="val 1142939"/>
              <a:gd name="f56" fmla="val 2971691"/>
              <a:gd name="f57" fmla="+- 0 0 -90"/>
              <a:gd name="f58" fmla="*/ f3 1 4268710"/>
              <a:gd name="f59" fmla="*/ f4 1 2951004"/>
              <a:gd name="f60" fmla="val f5"/>
              <a:gd name="f61" fmla="val f6"/>
              <a:gd name="f62" fmla="val f7"/>
              <a:gd name="f63" fmla="*/ f57 f0 1"/>
              <a:gd name="f64" fmla="+- f62 0 f60"/>
              <a:gd name="f65" fmla="+- f61 0 f60"/>
              <a:gd name="f66" fmla="*/ f63 1 f2"/>
              <a:gd name="f67" fmla="*/ f65 1 4268710"/>
              <a:gd name="f68" fmla="*/ f64 1 2951004"/>
              <a:gd name="f69" fmla="*/ 0 f65 1"/>
              <a:gd name="f70" fmla="*/ 2946679 f64 1"/>
              <a:gd name="f71" fmla="*/ 42653 f65 1"/>
              <a:gd name="f72" fmla="*/ 2828198 f64 1"/>
              <a:gd name="f73" fmla="*/ 36597 f65 1"/>
              <a:gd name="f74" fmla="*/ 2068082 f64 1"/>
              <a:gd name="f75" fmla="*/ 63453 f65 1"/>
              <a:gd name="f76" fmla="*/ 1414071 f64 1"/>
              <a:gd name="f77" fmla="*/ 68982 f65 1"/>
              <a:gd name="f78" fmla="*/ 632365 f64 1"/>
              <a:gd name="f79" fmla="*/ 38440 f65 1"/>
              <a:gd name="f80" fmla="*/ 86829 f64 1"/>
              <a:gd name="f81" fmla="*/ 1773781 f65 1"/>
              <a:gd name="f82" fmla="*/ 81827 f64 1"/>
              <a:gd name="f83" fmla="*/ 4182878 f65 1"/>
              <a:gd name="f84" fmla="*/ 18637 f64 1"/>
              <a:gd name="f85" fmla="*/ 4231850 f65 1"/>
              <a:gd name="f86" fmla="*/ 1809005 f64 1"/>
              <a:gd name="f87" fmla="*/ 4268711 f65 1"/>
              <a:gd name="f88" fmla="*/ 2881646 f64 1"/>
              <a:gd name="f89" fmla="*/ 3460939 f65 1"/>
              <a:gd name="f90" fmla="*/ 2936147 f64 1"/>
              <a:gd name="f91" fmla="*/ 3410651 f65 1"/>
              <a:gd name="f92" fmla="*/ 2880067 f64 1"/>
              <a:gd name="f93" fmla="+- f66 0 f1"/>
              <a:gd name="f94" fmla="*/ f69 1 4268710"/>
              <a:gd name="f95" fmla="*/ f70 1 2951004"/>
              <a:gd name="f96" fmla="*/ f71 1 4268710"/>
              <a:gd name="f97" fmla="*/ f72 1 2951004"/>
              <a:gd name="f98" fmla="*/ f73 1 4268710"/>
              <a:gd name="f99" fmla="*/ f74 1 2951004"/>
              <a:gd name="f100" fmla="*/ f75 1 4268710"/>
              <a:gd name="f101" fmla="*/ f76 1 2951004"/>
              <a:gd name="f102" fmla="*/ f77 1 4268710"/>
              <a:gd name="f103" fmla="*/ f78 1 2951004"/>
              <a:gd name="f104" fmla="*/ f79 1 4268710"/>
              <a:gd name="f105" fmla="*/ f80 1 2951004"/>
              <a:gd name="f106" fmla="*/ f81 1 4268710"/>
              <a:gd name="f107" fmla="*/ f82 1 2951004"/>
              <a:gd name="f108" fmla="*/ f83 1 4268710"/>
              <a:gd name="f109" fmla="*/ f84 1 2951004"/>
              <a:gd name="f110" fmla="*/ f85 1 4268710"/>
              <a:gd name="f111" fmla="*/ f86 1 2951004"/>
              <a:gd name="f112" fmla="*/ f87 1 4268710"/>
              <a:gd name="f113" fmla="*/ f88 1 2951004"/>
              <a:gd name="f114" fmla="*/ f89 1 4268710"/>
              <a:gd name="f115" fmla="*/ f90 1 2951004"/>
              <a:gd name="f116" fmla="*/ f91 1 4268710"/>
              <a:gd name="f117" fmla="*/ f92 1 2951004"/>
              <a:gd name="f118" fmla="*/ f60 1 f67"/>
              <a:gd name="f119" fmla="*/ f61 1 f67"/>
              <a:gd name="f120" fmla="*/ f60 1 f68"/>
              <a:gd name="f121" fmla="*/ f62 1 f68"/>
              <a:gd name="f122" fmla="*/ f94 1 f67"/>
              <a:gd name="f123" fmla="*/ f95 1 f68"/>
              <a:gd name="f124" fmla="*/ f96 1 f67"/>
              <a:gd name="f125" fmla="*/ f97 1 f68"/>
              <a:gd name="f126" fmla="*/ f98 1 f67"/>
              <a:gd name="f127" fmla="*/ f99 1 f68"/>
              <a:gd name="f128" fmla="*/ f100 1 f67"/>
              <a:gd name="f129" fmla="*/ f101 1 f68"/>
              <a:gd name="f130" fmla="*/ f102 1 f67"/>
              <a:gd name="f131" fmla="*/ f103 1 f68"/>
              <a:gd name="f132" fmla="*/ f104 1 f67"/>
              <a:gd name="f133" fmla="*/ f105 1 f68"/>
              <a:gd name="f134" fmla="*/ f106 1 f67"/>
              <a:gd name="f135" fmla="*/ f107 1 f68"/>
              <a:gd name="f136" fmla="*/ f108 1 f67"/>
              <a:gd name="f137" fmla="*/ f109 1 f68"/>
              <a:gd name="f138" fmla="*/ f110 1 f67"/>
              <a:gd name="f139" fmla="*/ f111 1 f68"/>
              <a:gd name="f140" fmla="*/ f112 1 f67"/>
              <a:gd name="f141" fmla="*/ f113 1 f68"/>
              <a:gd name="f142" fmla="*/ f114 1 f67"/>
              <a:gd name="f143" fmla="*/ f115 1 f68"/>
              <a:gd name="f144" fmla="*/ f116 1 f67"/>
              <a:gd name="f145" fmla="*/ f117 1 f68"/>
              <a:gd name="f146" fmla="*/ f118 f58 1"/>
              <a:gd name="f147" fmla="*/ f119 f58 1"/>
              <a:gd name="f148" fmla="*/ f121 f59 1"/>
              <a:gd name="f149" fmla="*/ f120 f59 1"/>
              <a:gd name="f150" fmla="*/ f122 f58 1"/>
              <a:gd name="f151" fmla="*/ f123 f59 1"/>
              <a:gd name="f152" fmla="*/ f124 f58 1"/>
              <a:gd name="f153" fmla="*/ f125 f59 1"/>
              <a:gd name="f154" fmla="*/ f126 f58 1"/>
              <a:gd name="f155" fmla="*/ f127 f59 1"/>
              <a:gd name="f156" fmla="*/ f128 f58 1"/>
              <a:gd name="f157" fmla="*/ f129 f59 1"/>
              <a:gd name="f158" fmla="*/ f130 f58 1"/>
              <a:gd name="f159" fmla="*/ f131 f59 1"/>
              <a:gd name="f160" fmla="*/ f132 f58 1"/>
              <a:gd name="f161" fmla="*/ f133 f59 1"/>
              <a:gd name="f162" fmla="*/ f134 f58 1"/>
              <a:gd name="f163" fmla="*/ f135 f59 1"/>
              <a:gd name="f164" fmla="*/ f136 f58 1"/>
              <a:gd name="f165" fmla="*/ f137 f59 1"/>
              <a:gd name="f166" fmla="*/ f138 f58 1"/>
              <a:gd name="f167" fmla="*/ f139 f59 1"/>
              <a:gd name="f168" fmla="*/ f140 f58 1"/>
              <a:gd name="f169" fmla="*/ f141 f59 1"/>
              <a:gd name="f170" fmla="*/ f142 f58 1"/>
              <a:gd name="f171" fmla="*/ f143 f59 1"/>
              <a:gd name="f172" fmla="*/ f144 f58 1"/>
              <a:gd name="f173" fmla="*/ f145 f5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3">
                <a:pos x="f150" y="f151"/>
              </a:cxn>
              <a:cxn ang="f93">
                <a:pos x="f152" y="f153"/>
              </a:cxn>
              <a:cxn ang="f93">
                <a:pos x="f154" y="f155"/>
              </a:cxn>
              <a:cxn ang="f93">
                <a:pos x="f156" y="f157"/>
              </a:cxn>
              <a:cxn ang="f93">
                <a:pos x="f158" y="f159"/>
              </a:cxn>
              <a:cxn ang="f93">
                <a:pos x="f160" y="f161"/>
              </a:cxn>
              <a:cxn ang="f93">
                <a:pos x="f162" y="f163"/>
              </a:cxn>
              <a:cxn ang="f93">
                <a:pos x="f164" y="f165"/>
              </a:cxn>
              <a:cxn ang="f93">
                <a:pos x="f166" y="f167"/>
              </a:cxn>
              <a:cxn ang="f93">
                <a:pos x="f168" y="f169"/>
              </a:cxn>
              <a:cxn ang="f93">
                <a:pos x="f170" y="f171"/>
              </a:cxn>
              <a:cxn ang="f93">
                <a:pos x="f172" y="f173"/>
              </a:cxn>
              <a:cxn ang="f93">
                <a:pos x="f150" y="f151"/>
              </a:cxn>
            </a:cxnLst>
            <a:rect l="f146" t="f149" r="f147" b="f148"/>
            <a:pathLst>
              <a:path w="4268710" h="2951004">
                <a:moveTo>
                  <a:pt x="f5" y="f8"/>
                </a:moveTo>
                <a:cubicBezTo>
                  <a:pt x="f9" y="f10"/>
                  <a:pt x="f11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1" y="f22"/>
                </a:cubicBezTo>
                <a:lnTo>
                  <a:pt x="f23" y="f24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3" y="f44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1" y="f52"/>
                </a:cubicBezTo>
                <a:lnTo>
                  <a:pt x="f53" y="f54"/>
                </a:lnTo>
                <a:cubicBezTo>
                  <a:pt x="f53" y="f54"/>
                  <a:pt x="f55" y="f56"/>
                  <a:pt x="f5" y="f8"/>
                </a:cubicBezTo>
                <a:close/>
              </a:path>
            </a:pathLst>
          </a:custGeom>
          <a:solidFill>
            <a:srgbClr val="FCE52C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-2500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4" name="Espace réservé pour une image  25">
            <a:extLst>
              <a:ext uri="{FF2B5EF4-FFF2-40B4-BE49-F238E27FC236}">
                <a16:creationId xmlns:a16="http://schemas.microsoft.com/office/drawing/2014/main" id="{35067DE0-DD67-F05C-B3E2-DF68A6DB7C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7071329" y="2518047"/>
            <a:ext cx="4153040" cy="287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R="0" lvl="0" fontAlgn="auto">
              <a:spcAft>
                <a:spcPts val="0"/>
              </a:spcAft>
              <a:buSzPct val="100000"/>
              <a:buFont typeface="Arial" pitchFamily="34"/>
              <a:tabLst/>
              <a:defRPr lang="fr-FR" b="0" i="0" u="none" strike="noStrike" cap="none" spc="0" baseline="0">
                <a:solidFill>
                  <a:srgbClr val="000000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Insérer votre image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64B48E9C-8C46-B11B-75E3-399652277A0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 rot="16200004">
            <a:off x="9840220" y="3715449"/>
            <a:ext cx="3071807" cy="301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100" b="0" i="1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Crédit photo</a:t>
            </a:r>
          </a:p>
        </p:txBody>
      </p:sp>
      <p:sp>
        <p:nvSpPr>
          <p:cNvPr id="6" name="Espace réservé du texte 18">
            <a:extLst>
              <a:ext uri="{FF2B5EF4-FFF2-40B4-BE49-F238E27FC236}">
                <a16:creationId xmlns:a16="http://schemas.microsoft.com/office/drawing/2014/main" id="{A06E4E7B-4200-FAFF-B361-82624E79CE5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1678" y="2839422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Medium :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70116694-0530-5B71-4BE3-942149041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2966"/>
            <a:ext cx="12191996" cy="21329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916ACAB8-1C1A-06EE-7F78-93959C95B4F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0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en Don josé</a:t>
            </a:r>
          </a:p>
        </p:txBody>
      </p:sp>
      <p:sp>
        <p:nvSpPr>
          <p:cNvPr id="9" name="Espace réservé du texte 14">
            <a:extLst>
              <a:ext uri="{FF2B5EF4-FFF2-40B4-BE49-F238E27FC236}">
                <a16:creationId xmlns:a16="http://schemas.microsoft.com/office/drawing/2014/main" id="{DD13759F-F667-DED7-6A37-989C6364E45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35195" y="3445230"/>
            <a:ext cx="5862373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285750" marR="0" lvl="0" indent="-285750" fontAlgn="auto"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  <a:lvl2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2pPr>
            <a:lvl3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3pPr>
          </a:lstStyle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</p:txBody>
      </p:sp>
      <p:pic>
        <p:nvPicPr>
          <p:cNvPr id="10" name="Graphique 13">
            <a:extLst>
              <a:ext uri="{FF2B5EF4-FFF2-40B4-BE49-F238E27FC236}">
                <a16:creationId xmlns:a16="http://schemas.microsoft.com/office/drawing/2014/main" id="{1425839B-8B1F-3C7F-F0A6-6B7499C65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4">
            <a:off x="-30083" y="5894972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B2C62B90-8A7E-CB46-DEDB-71654AB0BFE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5341E8BD-78FF-4EE6-A9A0-BFA84D5496F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76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titre contenu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2" descr="Logo France Nature Environnement&#10;">
            <a:extLst>
              <a:ext uri="{FF2B5EF4-FFF2-40B4-BE49-F238E27FC236}">
                <a16:creationId xmlns:a16="http://schemas.microsoft.com/office/drawing/2014/main" id="{48056BE3-2661-80D9-6BC1-37D346E29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raphique 8">
            <a:extLst>
              <a:ext uri="{FF2B5EF4-FFF2-40B4-BE49-F238E27FC236}">
                <a16:creationId xmlns:a16="http://schemas.microsoft.com/office/drawing/2014/main" id="{658AD812-FBA0-47A6-0762-F9600EDA2C11}"/>
              </a:ext>
            </a:extLst>
          </p:cNvPr>
          <p:cNvSpPr/>
          <p:nvPr/>
        </p:nvSpPr>
        <p:spPr>
          <a:xfrm rot="21479988">
            <a:off x="6961208" y="2598221"/>
            <a:ext cx="4098788" cy="28488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68710"/>
              <a:gd name="f7" fmla="val 2951004"/>
              <a:gd name="f8" fmla="val 2946679"/>
              <a:gd name="f9" fmla="val 42126"/>
              <a:gd name="f10" fmla="val 2889018"/>
              <a:gd name="f11" fmla="val 42653"/>
              <a:gd name="f12" fmla="val 2828198"/>
              <a:gd name="f13" fmla="val 36071"/>
              <a:gd name="f14" fmla="val 2574914"/>
              <a:gd name="f15" fmla="val 21590"/>
              <a:gd name="f16" fmla="val 2321630"/>
              <a:gd name="f17" fmla="val 36597"/>
              <a:gd name="f18" fmla="val 2068082"/>
              <a:gd name="f19" fmla="val 32911"/>
              <a:gd name="f20" fmla="val 1844023"/>
              <a:gd name="f21" fmla="val 63453"/>
              <a:gd name="f22" fmla="val 1414071"/>
              <a:gd name="f23" fmla="val 68982"/>
              <a:gd name="f24" fmla="val 632365"/>
              <a:gd name="f25" fmla="val 48182"/>
              <a:gd name="f26" fmla="val 244276"/>
              <a:gd name="f27" fmla="val 38440"/>
              <a:gd name="f28" fmla="val 86829"/>
              <a:gd name="f29" fmla="val 576867"/>
              <a:gd name="f30" fmla="val 8632"/>
              <a:gd name="f31" fmla="val 1231931"/>
              <a:gd name="f32" fmla="val 83143"/>
              <a:gd name="f33" fmla="val 1773781"/>
              <a:gd name="f34" fmla="val 81827"/>
              <a:gd name="f35" fmla="val 2518363"/>
              <a:gd name="f36" fmla="val 79457"/>
              <a:gd name="f37" fmla="val 3435663"/>
              <a:gd name="f38" fmla="val -46395"/>
              <a:gd name="f39" fmla="val 4182878"/>
              <a:gd name="f40" fmla="val 18637"/>
              <a:gd name="f41" fmla="val 4260812"/>
              <a:gd name="f42" fmla="val 614198"/>
              <a:gd name="f43" fmla="val 4231850"/>
              <a:gd name="f44" fmla="val 1809005"/>
              <a:gd name="f45" fmla="val 4243172"/>
              <a:gd name="f46" fmla="val 2524626"/>
              <a:gd name="f47" fmla="val 4268711"/>
              <a:gd name="f48" fmla="val 2881646"/>
              <a:gd name="f49" fmla="val 4016216"/>
              <a:gd name="f50" fmla="val 2882699"/>
              <a:gd name="f51" fmla="val 3460939"/>
              <a:gd name="f52" fmla="val 2936147"/>
              <a:gd name="f53" fmla="val 3410651"/>
              <a:gd name="f54" fmla="val 2880067"/>
              <a:gd name="f55" fmla="val 1142939"/>
              <a:gd name="f56" fmla="val 2971691"/>
              <a:gd name="f57" fmla="+- 0 0 -90"/>
              <a:gd name="f58" fmla="*/ f3 1 4268710"/>
              <a:gd name="f59" fmla="*/ f4 1 2951004"/>
              <a:gd name="f60" fmla="val f5"/>
              <a:gd name="f61" fmla="val f6"/>
              <a:gd name="f62" fmla="val f7"/>
              <a:gd name="f63" fmla="*/ f57 f0 1"/>
              <a:gd name="f64" fmla="+- f62 0 f60"/>
              <a:gd name="f65" fmla="+- f61 0 f60"/>
              <a:gd name="f66" fmla="*/ f63 1 f2"/>
              <a:gd name="f67" fmla="*/ f65 1 4268710"/>
              <a:gd name="f68" fmla="*/ f64 1 2951004"/>
              <a:gd name="f69" fmla="*/ 0 f65 1"/>
              <a:gd name="f70" fmla="*/ 2946679 f64 1"/>
              <a:gd name="f71" fmla="*/ 42653 f65 1"/>
              <a:gd name="f72" fmla="*/ 2828198 f64 1"/>
              <a:gd name="f73" fmla="*/ 36597 f65 1"/>
              <a:gd name="f74" fmla="*/ 2068082 f64 1"/>
              <a:gd name="f75" fmla="*/ 63453 f65 1"/>
              <a:gd name="f76" fmla="*/ 1414071 f64 1"/>
              <a:gd name="f77" fmla="*/ 68982 f65 1"/>
              <a:gd name="f78" fmla="*/ 632365 f64 1"/>
              <a:gd name="f79" fmla="*/ 38440 f65 1"/>
              <a:gd name="f80" fmla="*/ 86829 f64 1"/>
              <a:gd name="f81" fmla="*/ 1773781 f65 1"/>
              <a:gd name="f82" fmla="*/ 81827 f64 1"/>
              <a:gd name="f83" fmla="*/ 4182878 f65 1"/>
              <a:gd name="f84" fmla="*/ 18637 f64 1"/>
              <a:gd name="f85" fmla="*/ 4231850 f65 1"/>
              <a:gd name="f86" fmla="*/ 1809005 f64 1"/>
              <a:gd name="f87" fmla="*/ 4268711 f65 1"/>
              <a:gd name="f88" fmla="*/ 2881646 f64 1"/>
              <a:gd name="f89" fmla="*/ 3460939 f65 1"/>
              <a:gd name="f90" fmla="*/ 2936147 f64 1"/>
              <a:gd name="f91" fmla="*/ 3410651 f65 1"/>
              <a:gd name="f92" fmla="*/ 2880067 f64 1"/>
              <a:gd name="f93" fmla="+- f66 0 f1"/>
              <a:gd name="f94" fmla="*/ f69 1 4268710"/>
              <a:gd name="f95" fmla="*/ f70 1 2951004"/>
              <a:gd name="f96" fmla="*/ f71 1 4268710"/>
              <a:gd name="f97" fmla="*/ f72 1 2951004"/>
              <a:gd name="f98" fmla="*/ f73 1 4268710"/>
              <a:gd name="f99" fmla="*/ f74 1 2951004"/>
              <a:gd name="f100" fmla="*/ f75 1 4268710"/>
              <a:gd name="f101" fmla="*/ f76 1 2951004"/>
              <a:gd name="f102" fmla="*/ f77 1 4268710"/>
              <a:gd name="f103" fmla="*/ f78 1 2951004"/>
              <a:gd name="f104" fmla="*/ f79 1 4268710"/>
              <a:gd name="f105" fmla="*/ f80 1 2951004"/>
              <a:gd name="f106" fmla="*/ f81 1 4268710"/>
              <a:gd name="f107" fmla="*/ f82 1 2951004"/>
              <a:gd name="f108" fmla="*/ f83 1 4268710"/>
              <a:gd name="f109" fmla="*/ f84 1 2951004"/>
              <a:gd name="f110" fmla="*/ f85 1 4268710"/>
              <a:gd name="f111" fmla="*/ f86 1 2951004"/>
              <a:gd name="f112" fmla="*/ f87 1 4268710"/>
              <a:gd name="f113" fmla="*/ f88 1 2951004"/>
              <a:gd name="f114" fmla="*/ f89 1 4268710"/>
              <a:gd name="f115" fmla="*/ f90 1 2951004"/>
              <a:gd name="f116" fmla="*/ f91 1 4268710"/>
              <a:gd name="f117" fmla="*/ f92 1 2951004"/>
              <a:gd name="f118" fmla="*/ f60 1 f67"/>
              <a:gd name="f119" fmla="*/ f61 1 f67"/>
              <a:gd name="f120" fmla="*/ f60 1 f68"/>
              <a:gd name="f121" fmla="*/ f62 1 f68"/>
              <a:gd name="f122" fmla="*/ f94 1 f67"/>
              <a:gd name="f123" fmla="*/ f95 1 f68"/>
              <a:gd name="f124" fmla="*/ f96 1 f67"/>
              <a:gd name="f125" fmla="*/ f97 1 f68"/>
              <a:gd name="f126" fmla="*/ f98 1 f67"/>
              <a:gd name="f127" fmla="*/ f99 1 f68"/>
              <a:gd name="f128" fmla="*/ f100 1 f67"/>
              <a:gd name="f129" fmla="*/ f101 1 f68"/>
              <a:gd name="f130" fmla="*/ f102 1 f67"/>
              <a:gd name="f131" fmla="*/ f103 1 f68"/>
              <a:gd name="f132" fmla="*/ f104 1 f67"/>
              <a:gd name="f133" fmla="*/ f105 1 f68"/>
              <a:gd name="f134" fmla="*/ f106 1 f67"/>
              <a:gd name="f135" fmla="*/ f107 1 f68"/>
              <a:gd name="f136" fmla="*/ f108 1 f67"/>
              <a:gd name="f137" fmla="*/ f109 1 f68"/>
              <a:gd name="f138" fmla="*/ f110 1 f67"/>
              <a:gd name="f139" fmla="*/ f111 1 f68"/>
              <a:gd name="f140" fmla="*/ f112 1 f67"/>
              <a:gd name="f141" fmla="*/ f113 1 f68"/>
              <a:gd name="f142" fmla="*/ f114 1 f67"/>
              <a:gd name="f143" fmla="*/ f115 1 f68"/>
              <a:gd name="f144" fmla="*/ f116 1 f67"/>
              <a:gd name="f145" fmla="*/ f117 1 f68"/>
              <a:gd name="f146" fmla="*/ f118 f58 1"/>
              <a:gd name="f147" fmla="*/ f119 f58 1"/>
              <a:gd name="f148" fmla="*/ f121 f59 1"/>
              <a:gd name="f149" fmla="*/ f120 f59 1"/>
              <a:gd name="f150" fmla="*/ f122 f58 1"/>
              <a:gd name="f151" fmla="*/ f123 f59 1"/>
              <a:gd name="f152" fmla="*/ f124 f58 1"/>
              <a:gd name="f153" fmla="*/ f125 f59 1"/>
              <a:gd name="f154" fmla="*/ f126 f58 1"/>
              <a:gd name="f155" fmla="*/ f127 f59 1"/>
              <a:gd name="f156" fmla="*/ f128 f58 1"/>
              <a:gd name="f157" fmla="*/ f129 f59 1"/>
              <a:gd name="f158" fmla="*/ f130 f58 1"/>
              <a:gd name="f159" fmla="*/ f131 f59 1"/>
              <a:gd name="f160" fmla="*/ f132 f58 1"/>
              <a:gd name="f161" fmla="*/ f133 f59 1"/>
              <a:gd name="f162" fmla="*/ f134 f58 1"/>
              <a:gd name="f163" fmla="*/ f135 f59 1"/>
              <a:gd name="f164" fmla="*/ f136 f58 1"/>
              <a:gd name="f165" fmla="*/ f137 f59 1"/>
              <a:gd name="f166" fmla="*/ f138 f58 1"/>
              <a:gd name="f167" fmla="*/ f139 f59 1"/>
              <a:gd name="f168" fmla="*/ f140 f58 1"/>
              <a:gd name="f169" fmla="*/ f141 f59 1"/>
              <a:gd name="f170" fmla="*/ f142 f58 1"/>
              <a:gd name="f171" fmla="*/ f143 f59 1"/>
              <a:gd name="f172" fmla="*/ f144 f58 1"/>
              <a:gd name="f173" fmla="*/ f145 f5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3">
                <a:pos x="f150" y="f151"/>
              </a:cxn>
              <a:cxn ang="f93">
                <a:pos x="f152" y="f153"/>
              </a:cxn>
              <a:cxn ang="f93">
                <a:pos x="f154" y="f155"/>
              </a:cxn>
              <a:cxn ang="f93">
                <a:pos x="f156" y="f157"/>
              </a:cxn>
              <a:cxn ang="f93">
                <a:pos x="f158" y="f159"/>
              </a:cxn>
              <a:cxn ang="f93">
                <a:pos x="f160" y="f161"/>
              </a:cxn>
              <a:cxn ang="f93">
                <a:pos x="f162" y="f163"/>
              </a:cxn>
              <a:cxn ang="f93">
                <a:pos x="f164" y="f165"/>
              </a:cxn>
              <a:cxn ang="f93">
                <a:pos x="f166" y="f167"/>
              </a:cxn>
              <a:cxn ang="f93">
                <a:pos x="f168" y="f169"/>
              </a:cxn>
              <a:cxn ang="f93">
                <a:pos x="f170" y="f171"/>
              </a:cxn>
              <a:cxn ang="f93">
                <a:pos x="f172" y="f173"/>
              </a:cxn>
              <a:cxn ang="f93">
                <a:pos x="f150" y="f151"/>
              </a:cxn>
            </a:cxnLst>
            <a:rect l="f146" t="f149" r="f147" b="f148"/>
            <a:pathLst>
              <a:path w="4268710" h="2951004">
                <a:moveTo>
                  <a:pt x="f5" y="f8"/>
                </a:moveTo>
                <a:cubicBezTo>
                  <a:pt x="f9" y="f10"/>
                  <a:pt x="f11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1" y="f22"/>
                </a:cubicBezTo>
                <a:lnTo>
                  <a:pt x="f23" y="f24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3" y="f44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1" y="f52"/>
                </a:cubicBezTo>
                <a:lnTo>
                  <a:pt x="f53" y="f54"/>
                </a:lnTo>
                <a:cubicBezTo>
                  <a:pt x="f53" y="f54"/>
                  <a:pt x="f55" y="f56"/>
                  <a:pt x="f5" y="f8"/>
                </a:cubicBezTo>
                <a:close/>
              </a:path>
            </a:pathLst>
          </a:custGeom>
          <a:solidFill>
            <a:srgbClr val="FCE52C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-2500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4" name="Espace réservé pour une image  25">
            <a:extLst>
              <a:ext uri="{FF2B5EF4-FFF2-40B4-BE49-F238E27FC236}">
                <a16:creationId xmlns:a16="http://schemas.microsoft.com/office/drawing/2014/main" id="{4DAA7E08-3213-7F2D-63CA-FE9F6C29C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7071329" y="2518047"/>
            <a:ext cx="4153040" cy="287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R="0" lvl="0" fontAlgn="auto">
              <a:spcAft>
                <a:spcPts val="0"/>
              </a:spcAft>
              <a:buSzPct val="100000"/>
              <a:buFont typeface="Arial" pitchFamily="34"/>
              <a:tabLst/>
              <a:defRPr lang="fr-FR" b="0" i="0" u="none" strike="noStrike" cap="none" spc="0" baseline="0">
                <a:solidFill>
                  <a:srgbClr val="000000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Insérer votre image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A32727FB-0434-AEC3-FC55-039355C511C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 rot="16200004">
            <a:off x="9840220" y="3715449"/>
            <a:ext cx="3071807" cy="301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100" b="0" i="1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Crédit photo</a:t>
            </a:r>
          </a:p>
        </p:txBody>
      </p:sp>
      <p:sp>
        <p:nvSpPr>
          <p:cNvPr id="6" name="Espace réservé du texte 18">
            <a:extLst>
              <a:ext uri="{FF2B5EF4-FFF2-40B4-BE49-F238E27FC236}">
                <a16:creationId xmlns:a16="http://schemas.microsoft.com/office/drawing/2014/main" id="{E209CEC6-17CB-F861-0482-E18280E862D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1678" y="2839422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Medium :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B7F4880C-4ED8-2F2E-46B3-009BA582F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2966"/>
            <a:ext cx="12191996" cy="21329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A03A57DA-00A0-BA3F-2ED9-35C21610B58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0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en Don josé</a:t>
            </a:r>
          </a:p>
        </p:txBody>
      </p:sp>
      <p:sp>
        <p:nvSpPr>
          <p:cNvPr id="9" name="Espace réservé du texte 14">
            <a:extLst>
              <a:ext uri="{FF2B5EF4-FFF2-40B4-BE49-F238E27FC236}">
                <a16:creationId xmlns:a16="http://schemas.microsoft.com/office/drawing/2014/main" id="{2F2344D4-529D-B440-CF45-8A3572829A8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35195" y="3445230"/>
            <a:ext cx="5862373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285750" marR="0" lvl="0" indent="-285750" fontAlgn="auto"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  <a:lvl2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2pPr>
            <a:lvl3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3pPr>
          </a:lstStyle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</p:txBody>
      </p:sp>
      <p:sp>
        <p:nvSpPr>
          <p:cNvPr id="10" name="Graphique 8">
            <a:extLst>
              <a:ext uri="{FF2B5EF4-FFF2-40B4-BE49-F238E27FC236}">
                <a16:creationId xmlns:a16="http://schemas.microsoft.com/office/drawing/2014/main" id="{6B4C974E-1388-B903-0E28-D73A036E1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3936" y="1043330"/>
            <a:ext cx="2257863" cy="4459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17242"/>
              <a:gd name="f7" fmla="val 445919"/>
              <a:gd name="f8" fmla="val 4179831"/>
              <a:gd name="f9" fmla="val 12960"/>
              <a:gd name="f10" fmla="val 4196948"/>
              <a:gd name="f11" fmla="val 148179"/>
              <a:gd name="f12" fmla="val 4194991"/>
              <a:gd name="f13" fmla="val 288290"/>
              <a:gd name="f14" fmla="val 4217243"/>
              <a:gd name="f15" fmla="val 418375"/>
              <a:gd name="f16" fmla="val 2876293"/>
              <a:gd name="f17" fmla="val 429867"/>
              <a:gd name="f18" fmla="val 655070"/>
              <a:gd name="f19" fmla="val 457987"/>
              <a:gd name="f20" fmla="val 8803"/>
              <a:gd name="f21" fmla="val 440137"/>
              <a:gd name="f22" fmla="val 338172"/>
              <a:gd name="f23" fmla="val 25919"/>
              <a:gd name="f24" fmla="val 256258"/>
              <a:gd name="f25" fmla="val 16383"/>
              <a:gd name="f26" fmla="val 249166"/>
              <a:gd name="f27" fmla="val 226182"/>
              <a:gd name="f28" fmla="val 2690"/>
              <a:gd name="f29" fmla="val 180456"/>
              <a:gd name="f30" fmla="val 89984"/>
              <a:gd name="f31" fmla="val 24941"/>
              <a:gd name="f32" fmla="val 21762"/>
              <a:gd name="f33" fmla="val 156004"/>
              <a:gd name="f34" fmla="val 11737"/>
              <a:gd name="f35" fmla="val 424487"/>
              <a:gd name="f36" fmla="val 572422"/>
              <a:gd name="f37" fmla="val 8314"/>
              <a:gd name="f38" fmla="val 753612"/>
              <a:gd name="f39" fmla="val 7336"/>
              <a:gd name="f40" fmla="val 901302"/>
              <a:gd name="f41" fmla="val 1240696"/>
              <a:gd name="f42" fmla="val 18828"/>
              <a:gd name="f43" fmla="val 1424820"/>
              <a:gd name="f44" fmla="val 17605"/>
              <a:gd name="f45" fmla="val 1710420"/>
              <a:gd name="f46" fmla="val 12715"/>
              <a:gd name="f47" fmla="val 2014114"/>
              <a:gd name="f48" fmla="val 9536"/>
              <a:gd name="f49" fmla="val 2279174"/>
              <a:gd name="f50" fmla="val 11248"/>
              <a:gd name="f51" fmla="val 2406080"/>
              <a:gd name="f52" fmla="val 15649"/>
              <a:gd name="f53" fmla="val 2589715"/>
              <a:gd name="f54" fmla="val 22251"/>
              <a:gd name="f55" fmla="val 3004666"/>
              <a:gd name="f56" fmla="val 3732114"/>
              <a:gd name="f57" fmla="val 10514"/>
              <a:gd name="f58" fmla="val 4146087"/>
              <a:gd name="f59" fmla="val 1712"/>
              <a:gd name="f60" fmla="val 4180075"/>
              <a:gd name="f61" fmla="+- 0 0 -90"/>
              <a:gd name="f62" fmla="*/ f3 1 4217242"/>
              <a:gd name="f63" fmla="*/ f4 1 445919"/>
              <a:gd name="f64" fmla="val f5"/>
              <a:gd name="f65" fmla="val f6"/>
              <a:gd name="f66" fmla="val f7"/>
              <a:gd name="f67" fmla="*/ f61 f0 1"/>
              <a:gd name="f68" fmla="+- f66 0 f64"/>
              <a:gd name="f69" fmla="+- f65 0 f64"/>
              <a:gd name="f70" fmla="*/ f67 1 f2"/>
              <a:gd name="f71" fmla="*/ f69 1 4217242"/>
              <a:gd name="f72" fmla="*/ f68 1 445919"/>
              <a:gd name="f73" fmla="*/ 4179831 f69 1"/>
              <a:gd name="f74" fmla="*/ 12960 f68 1"/>
              <a:gd name="f75" fmla="*/ 4217243 f69 1"/>
              <a:gd name="f76" fmla="*/ 418375 f68 1"/>
              <a:gd name="f77" fmla="*/ 8803 f69 1"/>
              <a:gd name="f78" fmla="*/ 440137 f68 1"/>
              <a:gd name="f79" fmla="*/ 25919 f69 1"/>
              <a:gd name="f80" fmla="*/ 256258 f68 1"/>
              <a:gd name="f81" fmla="*/ 0 f69 1"/>
              <a:gd name="f82" fmla="*/ 226182 f68 1"/>
              <a:gd name="f83" fmla="*/ 24941 f69 1"/>
              <a:gd name="f84" fmla="*/ 21762 f68 1"/>
              <a:gd name="f85" fmla="*/ 424487 f69 1"/>
              <a:gd name="f86" fmla="*/ 0 f68 1"/>
              <a:gd name="f87" fmla="*/ 901302 f69 1"/>
              <a:gd name="f88" fmla="*/ 16383 f68 1"/>
              <a:gd name="f89" fmla="*/ 1424820 f69 1"/>
              <a:gd name="f90" fmla="*/ 17605 f68 1"/>
              <a:gd name="f91" fmla="*/ 2279174 f69 1"/>
              <a:gd name="f92" fmla="*/ 11248 f68 1"/>
              <a:gd name="f93" fmla="*/ 2589715 f69 1"/>
              <a:gd name="f94" fmla="*/ 22251 f68 1"/>
              <a:gd name="f95" fmla="*/ 4146087 f69 1"/>
              <a:gd name="f96" fmla="*/ 1712 f68 1"/>
              <a:gd name="f97" fmla="*/ 4180075 f69 1"/>
              <a:gd name="f98" fmla="*/ 12715 f68 1"/>
              <a:gd name="f99" fmla="+- f70 0 f1"/>
              <a:gd name="f100" fmla="*/ f73 1 4217242"/>
              <a:gd name="f101" fmla="*/ f74 1 445919"/>
              <a:gd name="f102" fmla="*/ f75 1 4217242"/>
              <a:gd name="f103" fmla="*/ f76 1 445919"/>
              <a:gd name="f104" fmla="*/ f77 1 4217242"/>
              <a:gd name="f105" fmla="*/ f78 1 445919"/>
              <a:gd name="f106" fmla="*/ f79 1 4217242"/>
              <a:gd name="f107" fmla="*/ f80 1 445919"/>
              <a:gd name="f108" fmla="*/ f81 1 4217242"/>
              <a:gd name="f109" fmla="*/ f82 1 445919"/>
              <a:gd name="f110" fmla="*/ f83 1 4217242"/>
              <a:gd name="f111" fmla="*/ f84 1 445919"/>
              <a:gd name="f112" fmla="*/ f85 1 4217242"/>
              <a:gd name="f113" fmla="*/ f86 1 445919"/>
              <a:gd name="f114" fmla="*/ f87 1 4217242"/>
              <a:gd name="f115" fmla="*/ f88 1 445919"/>
              <a:gd name="f116" fmla="*/ f89 1 4217242"/>
              <a:gd name="f117" fmla="*/ f90 1 445919"/>
              <a:gd name="f118" fmla="*/ f91 1 4217242"/>
              <a:gd name="f119" fmla="*/ f92 1 445919"/>
              <a:gd name="f120" fmla="*/ f93 1 4217242"/>
              <a:gd name="f121" fmla="*/ f94 1 445919"/>
              <a:gd name="f122" fmla="*/ f95 1 4217242"/>
              <a:gd name="f123" fmla="*/ f96 1 445919"/>
              <a:gd name="f124" fmla="*/ f97 1 4217242"/>
              <a:gd name="f125" fmla="*/ f98 1 445919"/>
              <a:gd name="f126" fmla="*/ f64 1 f71"/>
              <a:gd name="f127" fmla="*/ f65 1 f71"/>
              <a:gd name="f128" fmla="*/ f64 1 f72"/>
              <a:gd name="f129" fmla="*/ f66 1 f72"/>
              <a:gd name="f130" fmla="*/ f100 1 f71"/>
              <a:gd name="f131" fmla="*/ f101 1 f72"/>
              <a:gd name="f132" fmla="*/ f102 1 f71"/>
              <a:gd name="f133" fmla="*/ f103 1 f72"/>
              <a:gd name="f134" fmla="*/ f104 1 f71"/>
              <a:gd name="f135" fmla="*/ f105 1 f72"/>
              <a:gd name="f136" fmla="*/ f106 1 f71"/>
              <a:gd name="f137" fmla="*/ f107 1 f72"/>
              <a:gd name="f138" fmla="*/ f108 1 f71"/>
              <a:gd name="f139" fmla="*/ f109 1 f72"/>
              <a:gd name="f140" fmla="*/ f110 1 f71"/>
              <a:gd name="f141" fmla="*/ f111 1 f72"/>
              <a:gd name="f142" fmla="*/ f112 1 f71"/>
              <a:gd name="f143" fmla="*/ f113 1 f72"/>
              <a:gd name="f144" fmla="*/ f114 1 f71"/>
              <a:gd name="f145" fmla="*/ f115 1 f72"/>
              <a:gd name="f146" fmla="*/ f116 1 f71"/>
              <a:gd name="f147" fmla="*/ f117 1 f72"/>
              <a:gd name="f148" fmla="*/ f118 1 f71"/>
              <a:gd name="f149" fmla="*/ f119 1 f72"/>
              <a:gd name="f150" fmla="*/ f120 1 f71"/>
              <a:gd name="f151" fmla="*/ f121 1 f72"/>
              <a:gd name="f152" fmla="*/ f122 1 f71"/>
              <a:gd name="f153" fmla="*/ f123 1 f72"/>
              <a:gd name="f154" fmla="*/ f124 1 f71"/>
              <a:gd name="f155" fmla="*/ f125 1 f72"/>
              <a:gd name="f156" fmla="*/ f126 f62 1"/>
              <a:gd name="f157" fmla="*/ f127 f62 1"/>
              <a:gd name="f158" fmla="*/ f129 f63 1"/>
              <a:gd name="f159" fmla="*/ f128 f63 1"/>
              <a:gd name="f160" fmla="*/ f130 f62 1"/>
              <a:gd name="f161" fmla="*/ f131 f63 1"/>
              <a:gd name="f162" fmla="*/ f132 f62 1"/>
              <a:gd name="f163" fmla="*/ f133 f63 1"/>
              <a:gd name="f164" fmla="*/ f134 f62 1"/>
              <a:gd name="f165" fmla="*/ f135 f63 1"/>
              <a:gd name="f166" fmla="*/ f136 f62 1"/>
              <a:gd name="f167" fmla="*/ f137 f63 1"/>
              <a:gd name="f168" fmla="*/ f138 f62 1"/>
              <a:gd name="f169" fmla="*/ f139 f63 1"/>
              <a:gd name="f170" fmla="*/ f140 f62 1"/>
              <a:gd name="f171" fmla="*/ f141 f63 1"/>
              <a:gd name="f172" fmla="*/ f142 f62 1"/>
              <a:gd name="f173" fmla="*/ f143 f63 1"/>
              <a:gd name="f174" fmla="*/ f144 f62 1"/>
              <a:gd name="f175" fmla="*/ f145 f63 1"/>
              <a:gd name="f176" fmla="*/ f146 f62 1"/>
              <a:gd name="f177" fmla="*/ f147 f63 1"/>
              <a:gd name="f178" fmla="*/ f148 f62 1"/>
              <a:gd name="f179" fmla="*/ f149 f63 1"/>
              <a:gd name="f180" fmla="*/ f150 f62 1"/>
              <a:gd name="f181" fmla="*/ f151 f63 1"/>
              <a:gd name="f182" fmla="*/ f152 f62 1"/>
              <a:gd name="f183" fmla="*/ f153 f63 1"/>
              <a:gd name="f184" fmla="*/ f154 f62 1"/>
              <a:gd name="f185" fmla="*/ f155 f6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9">
                <a:pos x="f160" y="f161"/>
              </a:cxn>
              <a:cxn ang="f99">
                <a:pos x="f162" y="f163"/>
              </a:cxn>
              <a:cxn ang="f99">
                <a:pos x="f164" y="f165"/>
              </a:cxn>
              <a:cxn ang="f99">
                <a:pos x="f166" y="f167"/>
              </a:cxn>
              <a:cxn ang="f99">
                <a:pos x="f168" y="f169"/>
              </a:cxn>
              <a:cxn ang="f99">
                <a:pos x="f170" y="f171"/>
              </a:cxn>
              <a:cxn ang="f99">
                <a:pos x="f172" y="f173"/>
              </a:cxn>
              <a:cxn ang="f99">
                <a:pos x="f174" y="f175"/>
              </a:cxn>
              <a:cxn ang="f99">
                <a:pos x="f176" y="f177"/>
              </a:cxn>
              <a:cxn ang="f99">
                <a:pos x="f178" y="f179"/>
              </a:cxn>
              <a:cxn ang="f99">
                <a:pos x="f180" y="f181"/>
              </a:cxn>
              <a:cxn ang="f99">
                <a:pos x="f182" y="f183"/>
              </a:cxn>
              <a:cxn ang="f99">
                <a:pos x="f184" y="f185"/>
              </a:cxn>
            </a:cxnLst>
            <a:rect l="f156" t="f159" r="f157" b="f158"/>
            <a:pathLst>
              <a:path w="4217242" h="445919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9" y="f22"/>
                  <a:pt x="f23" y="f24"/>
                  <a:pt x="f23" y="f24"/>
                </a:cubicBezTo>
                <a:cubicBezTo>
                  <a:pt x="f23" y="f24"/>
                  <a:pt x="f25" y="f26"/>
                  <a:pt x="f5" y="f27"/>
                </a:cubicBezTo>
                <a:cubicBezTo>
                  <a:pt x="f28" y="f29"/>
                  <a:pt x="f25" y="f30"/>
                  <a:pt x="f31" y="f32"/>
                </a:cubicBezTo>
                <a:cubicBezTo>
                  <a:pt x="f33" y="f34"/>
                  <a:pt x="f35" y="f5"/>
                  <a:pt x="f35" y="f5"/>
                </a:cubicBezTo>
                <a:cubicBezTo>
                  <a:pt x="f36" y="f37"/>
                  <a:pt x="f38" y="f39"/>
                  <a:pt x="f40" y="f25"/>
                </a:cubicBezTo>
                <a:cubicBezTo>
                  <a:pt x="f40" y="f25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3" y="f54"/>
                </a:cubicBezTo>
                <a:cubicBezTo>
                  <a:pt x="f55" y="f42"/>
                  <a:pt x="f56" y="f57"/>
                  <a:pt x="f58" y="f59"/>
                </a:cubicBezTo>
                <a:lnTo>
                  <a:pt x="f60" y="f46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pic>
        <p:nvPicPr>
          <p:cNvPr id="11" name="Graphique 13">
            <a:extLst>
              <a:ext uri="{FF2B5EF4-FFF2-40B4-BE49-F238E27FC236}">
                <a16:creationId xmlns:a16="http://schemas.microsoft.com/office/drawing/2014/main" id="{5D4F91F9-81AA-7FAA-224A-FA8C55E7C2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4">
            <a:off x="-30083" y="5894972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2C5622-C34D-F1D1-4911-8DA1AF9EDA5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74341" y="1107539"/>
            <a:ext cx="2787648" cy="3174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C90C0F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Sous titre éventuel</a:t>
            </a:r>
          </a:p>
        </p:txBody>
      </p:sp>
      <p:sp>
        <p:nvSpPr>
          <p:cNvPr id="13" name="Espace réservé du numéro de diapositive 8">
            <a:extLst>
              <a:ext uri="{FF2B5EF4-FFF2-40B4-BE49-F238E27FC236}">
                <a16:creationId xmlns:a16="http://schemas.microsoft.com/office/drawing/2014/main" id="{25CDECEE-ED0B-7820-5E4E-7E7D6EA947A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5D4354B5-7F31-470E-94AE-A821996FD5D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02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2" descr="Logo France Nature Environnement&#10;">
            <a:extLst>
              <a:ext uri="{FF2B5EF4-FFF2-40B4-BE49-F238E27FC236}">
                <a16:creationId xmlns:a16="http://schemas.microsoft.com/office/drawing/2014/main" id="{243ABC93-80FD-EDB3-2029-31A289A6F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14">
            <a:extLst>
              <a:ext uri="{FF2B5EF4-FFF2-40B4-BE49-F238E27FC236}">
                <a16:creationId xmlns:a16="http://schemas.microsoft.com/office/drawing/2014/main" id="{0971219C-5F09-6AD0-6E24-263856E3192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35195" y="3445230"/>
            <a:ext cx="9923279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285750" marR="0" lvl="0" indent="-285750" fontAlgn="auto">
              <a:spcAft>
                <a:spcPts val="0"/>
              </a:spcAft>
              <a:buSzPts val="1800"/>
              <a:buBlip>
                <a:blip r:embed="rId3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  <a:lvl2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3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2pPr>
            <a:lvl3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3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3pPr>
          </a:lstStyle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</p:txBody>
      </p:sp>
      <p:sp>
        <p:nvSpPr>
          <p:cNvPr id="4" name="Espace réservé du texte 18">
            <a:extLst>
              <a:ext uri="{FF2B5EF4-FFF2-40B4-BE49-F238E27FC236}">
                <a16:creationId xmlns:a16="http://schemas.microsoft.com/office/drawing/2014/main" id="{20B91E15-34CC-E311-6DE1-39330244F26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41678" y="2839422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Medium :</a:t>
            </a:r>
          </a:p>
        </p:txBody>
      </p:sp>
      <p:pic>
        <p:nvPicPr>
          <p:cNvPr id="5" name="Graphique 6">
            <a:extLst>
              <a:ext uri="{FF2B5EF4-FFF2-40B4-BE49-F238E27FC236}">
                <a16:creationId xmlns:a16="http://schemas.microsoft.com/office/drawing/2014/main" id="{184B074F-9452-A08D-E821-C80A22A6C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12966"/>
            <a:ext cx="12191996" cy="21329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4BE29E23-207A-757C-B4E2-7F544B90622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04417" y="1107539"/>
            <a:ext cx="2787648" cy="3174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FFFFFF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Sous titre éventuel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B655CD1D-481D-4A7F-D624-DA5702F1A63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0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en Don josé</a:t>
            </a:r>
          </a:p>
        </p:txBody>
      </p:sp>
      <p:pic>
        <p:nvPicPr>
          <p:cNvPr id="8" name="Graphique 13">
            <a:extLst>
              <a:ext uri="{FF2B5EF4-FFF2-40B4-BE49-F238E27FC236}">
                <a16:creationId xmlns:a16="http://schemas.microsoft.com/office/drawing/2014/main" id="{BEA9E5EF-A377-9C6A-25C9-90E253C25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4">
            <a:off x="-30083" y="5894972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FF31918-5B46-AEC2-F151-F16C88E4EA2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CA17C1B4-EF88-4B18-BA36-75F8609FF1F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4207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titr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2" descr="Logo France Nature Environnement&#10;">
            <a:extLst>
              <a:ext uri="{FF2B5EF4-FFF2-40B4-BE49-F238E27FC236}">
                <a16:creationId xmlns:a16="http://schemas.microsoft.com/office/drawing/2014/main" id="{DC94B267-0AFD-8F1C-7860-516B567C7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18">
            <a:extLst>
              <a:ext uri="{FF2B5EF4-FFF2-40B4-BE49-F238E27FC236}">
                <a16:creationId xmlns:a16="http://schemas.microsoft.com/office/drawing/2014/main" id="{ADA8307F-6F2C-216E-91E3-76D611FDC11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2527822"/>
            <a:ext cx="4755986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Medium :</a:t>
            </a:r>
          </a:p>
        </p:txBody>
      </p:sp>
      <p:pic>
        <p:nvPicPr>
          <p:cNvPr id="4" name="Graphique 6">
            <a:extLst>
              <a:ext uri="{FF2B5EF4-FFF2-40B4-BE49-F238E27FC236}">
                <a16:creationId xmlns:a16="http://schemas.microsoft.com/office/drawing/2014/main" id="{28E2C35E-C7E8-D477-03B2-D788D3482E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2966"/>
            <a:ext cx="12191996" cy="21329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texte 11">
            <a:extLst>
              <a:ext uri="{FF2B5EF4-FFF2-40B4-BE49-F238E27FC236}">
                <a16:creationId xmlns:a16="http://schemas.microsoft.com/office/drawing/2014/main" id="{EC2EAC99-0BBF-B74F-A8BC-68F2ACED06FB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04417" y="1107539"/>
            <a:ext cx="2787648" cy="3174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FFFFFF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Sous titre éventuel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171A05A3-AB2B-7ADF-33A7-EDCF4085935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40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Titre en Don josé</a:t>
            </a:r>
          </a:p>
        </p:txBody>
      </p:sp>
      <p:sp>
        <p:nvSpPr>
          <p:cNvPr id="7" name="Espace réservé du texte 18">
            <a:extLst>
              <a:ext uri="{FF2B5EF4-FFF2-40B4-BE49-F238E27FC236}">
                <a16:creationId xmlns:a16="http://schemas.microsoft.com/office/drawing/2014/main" id="{0DAA2F43-94DE-DB8C-2E73-44B55E993CB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802114" y="2527822"/>
            <a:ext cx="4755986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Medium :</a:t>
            </a:r>
          </a:p>
        </p:txBody>
      </p:sp>
      <p:sp>
        <p:nvSpPr>
          <p:cNvPr id="8" name="Espace réservé du texte 14">
            <a:extLst>
              <a:ext uri="{FF2B5EF4-FFF2-40B4-BE49-F238E27FC236}">
                <a16:creationId xmlns:a16="http://schemas.microsoft.com/office/drawing/2014/main" id="{DC07CD6C-CA6B-90EA-2D40-3B2B32EFFE8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04417" y="3133630"/>
            <a:ext cx="4765505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285750" marR="0" lvl="0" indent="-285750" fontAlgn="auto"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  <a:lvl2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2pPr>
            <a:lvl3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3pPr>
          </a:lstStyle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</p:txBody>
      </p:sp>
      <p:sp>
        <p:nvSpPr>
          <p:cNvPr id="9" name="Espace réservé du texte 14">
            <a:extLst>
              <a:ext uri="{FF2B5EF4-FFF2-40B4-BE49-F238E27FC236}">
                <a16:creationId xmlns:a16="http://schemas.microsoft.com/office/drawing/2014/main" id="{80FEE58B-E71E-5550-11A3-5CF45816A64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802114" y="3133630"/>
            <a:ext cx="4765505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285750" marR="0" lvl="0" indent="-285750" fontAlgn="auto"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  <a:lvl2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2pPr>
            <a:lvl3pPr marL="285750" marR="0" lvl="0" indent="-285750" fontAlgn="auto">
              <a:spcBef>
                <a:spcPts val="1000"/>
              </a:spcBef>
              <a:spcAft>
                <a:spcPts val="0"/>
              </a:spcAft>
              <a:buSzPts val="1800"/>
              <a:buBlip>
                <a:blip r:embed="rId5"/>
              </a:buBlip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3pPr>
          </a:lstStyle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  <a:p>
            <a:pPr lvl="0"/>
            <a:r>
              <a:rPr lang="fr-FR"/>
              <a:t>Texte en Barlow Medium</a:t>
            </a:r>
          </a:p>
        </p:txBody>
      </p:sp>
      <p:pic>
        <p:nvPicPr>
          <p:cNvPr id="10" name="Graphique 13">
            <a:extLst>
              <a:ext uri="{FF2B5EF4-FFF2-40B4-BE49-F238E27FC236}">
                <a16:creationId xmlns:a16="http://schemas.microsoft.com/office/drawing/2014/main" id="{B8D7C5D9-226D-AB9B-4203-B10BA6F10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4">
            <a:off x="-30083" y="5894972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E9D8A7C8-EBFD-929D-8E9E-59E0E3FE07C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0EEC1AEA-5D15-425A-8AF5-0B92EB35123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76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B4432F93-042D-F077-379D-0B134EABA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201" y="5830927"/>
            <a:ext cx="12198178" cy="10281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198175"/>
              <a:gd name="f7" fmla="val 1028103"/>
              <a:gd name="f8" fmla="val 10976775"/>
              <a:gd name="f9" fmla="val 139272"/>
              <a:gd name="f10" fmla="val 9759896"/>
              <a:gd name="f11" fmla="val 335032"/>
              <a:gd name="f12" fmla="val 8533977"/>
              <a:gd name="f13" fmla="val 429729"/>
              <a:gd name="f14" fmla="val 7946695"/>
              <a:gd name="f15" fmla="val 391316"/>
              <a:gd name="f16" fmla="val 7362700"/>
              <a:gd name="f17" fmla="val 276078"/>
              <a:gd name="f18" fmla="val 6775828"/>
              <a:gd name="f19" fmla="val 248347"/>
              <a:gd name="f20" fmla="val 5908565"/>
              <a:gd name="f21" fmla="val 317366"/>
              <a:gd name="f22" fmla="val 5042534"/>
              <a:gd name="f23" fmla="val 399943"/>
              <a:gd name="f24" fmla="val 4176914"/>
              <a:gd name="f25" fmla="val 487861"/>
              <a:gd name="f26" fmla="val 3619006"/>
              <a:gd name="f27" fmla="val 527712"/>
              <a:gd name="f28" fmla="val 3050622"/>
              <a:gd name="f29" fmla="val 628160"/>
              <a:gd name="f30" fmla="val 2493741"/>
              <a:gd name="f31" fmla="val 576806"/>
              <a:gd name="f32" fmla="val 2043060"/>
              <a:gd name="f33" fmla="val 529766"/>
              <a:gd name="f34" fmla="val 1592585"/>
              <a:gd name="f35" fmla="val 481082"/>
              <a:gd name="f36" fmla="val 1141287"/>
              <a:gd name="f37" fmla="val 439383"/>
              <a:gd name="f38" fmla="val 757572"/>
              <a:gd name="f39" fmla="val 480055"/>
              <a:gd name="f40" fmla="val 374883"/>
              <a:gd name="f41" fmla="val 595910"/>
              <a:gd name="f42" fmla="val 694714"/>
              <a:gd name="f43" fmla="val 12197969"/>
              <a:gd name="f44" fmla="+- 0 0 -90"/>
              <a:gd name="f45" fmla="*/ f3 1 12198175"/>
              <a:gd name="f46" fmla="*/ f4 1 1028103"/>
              <a:gd name="f47" fmla="val f5"/>
              <a:gd name="f48" fmla="val f6"/>
              <a:gd name="f49" fmla="val f7"/>
              <a:gd name="f50" fmla="*/ f44 f0 1"/>
              <a:gd name="f51" fmla="+- f49 0 f47"/>
              <a:gd name="f52" fmla="+- f48 0 f47"/>
              <a:gd name="f53" fmla="*/ f50 1 f2"/>
              <a:gd name="f54" fmla="*/ f52 1 12198175"/>
              <a:gd name="f55" fmla="*/ f51 1 1028103"/>
              <a:gd name="f56" fmla="*/ 12198175 f52 1"/>
              <a:gd name="f57" fmla="*/ 1028103 f51 1"/>
              <a:gd name="f58" fmla="*/ 0 f51 1"/>
              <a:gd name="f59" fmla="*/ 8533977 f52 1"/>
              <a:gd name="f60" fmla="*/ 429729 f51 1"/>
              <a:gd name="f61" fmla="*/ 6775828 f52 1"/>
              <a:gd name="f62" fmla="*/ 248347 f51 1"/>
              <a:gd name="f63" fmla="*/ 4176914 f52 1"/>
              <a:gd name="f64" fmla="*/ 487861 f51 1"/>
              <a:gd name="f65" fmla="*/ 2493741 f52 1"/>
              <a:gd name="f66" fmla="*/ 576806 f51 1"/>
              <a:gd name="f67" fmla="*/ 1141287 f52 1"/>
              <a:gd name="f68" fmla="*/ 439383 f51 1"/>
              <a:gd name="f69" fmla="*/ 0 f52 1"/>
              <a:gd name="f70" fmla="*/ 694714 f51 1"/>
              <a:gd name="f71" fmla="*/ 12197969 f52 1"/>
              <a:gd name="f72" fmla="+- f53 0 f1"/>
              <a:gd name="f73" fmla="*/ f56 1 12198175"/>
              <a:gd name="f74" fmla="*/ f57 1 1028103"/>
              <a:gd name="f75" fmla="*/ f58 1 1028103"/>
              <a:gd name="f76" fmla="*/ f59 1 12198175"/>
              <a:gd name="f77" fmla="*/ f60 1 1028103"/>
              <a:gd name="f78" fmla="*/ f61 1 12198175"/>
              <a:gd name="f79" fmla="*/ f62 1 1028103"/>
              <a:gd name="f80" fmla="*/ f63 1 12198175"/>
              <a:gd name="f81" fmla="*/ f64 1 1028103"/>
              <a:gd name="f82" fmla="*/ f65 1 12198175"/>
              <a:gd name="f83" fmla="*/ f66 1 1028103"/>
              <a:gd name="f84" fmla="*/ f67 1 12198175"/>
              <a:gd name="f85" fmla="*/ f68 1 1028103"/>
              <a:gd name="f86" fmla="*/ f69 1 12198175"/>
              <a:gd name="f87" fmla="*/ f70 1 1028103"/>
              <a:gd name="f88" fmla="*/ f71 1 12198175"/>
              <a:gd name="f89" fmla="*/ f47 1 f54"/>
              <a:gd name="f90" fmla="*/ f48 1 f54"/>
              <a:gd name="f91" fmla="*/ f47 1 f55"/>
              <a:gd name="f92" fmla="*/ f49 1 f55"/>
              <a:gd name="f93" fmla="*/ f73 1 f54"/>
              <a:gd name="f94" fmla="*/ f74 1 f55"/>
              <a:gd name="f95" fmla="*/ f75 1 f55"/>
              <a:gd name="f96" fmla="*/ f76 1 f54"/>
              <a:gd name="f97" fmla="*/ f77 1 f55"/>
              <a:gd name="f98" fmla="*/ f78 1 f54"/>
              <a:gd name="f99" fmla="*/ f79 1 f55"/>
              <a:gd name="f100" fmla="*/ f80 1 f54"/>
              <a:gd name="f101" fmla="*/ f81 1 f55"/>
              <a:gd name="f102" fmla="*/ f82 1 f54"/>
              <a:gd name="f103" fmla="*/ f83 1 f55"/>
              <a:gd name="f104" fmla="*/ f84 1 f54"/>
              <a:gd name="f105" fmla="*/ f85 1 f55"/>
              <a:gd name="f106" fmla="*/ f86 1 f54"/>
              <a:gd name="f107" fmla="*/ f87 1 f55"/>
              <a:gd name="f108" fmla="*/ f88 1 f54"/>
              <a:gd name="f109" fmla="*/ f89 f45 1"/>
              <a:gd name="f110" fmla="*/ f90 f45 1"/>
              <a:gd name="f111" fmla="*/ f92 f46 1"/>
              <a:gd name="f112" fmla="*/ f91 f46 1"/>
              <a:gd name="f113" fmla="*/ f93 f45 1"/>
              <a:gd name="f114" fmla="*/ f94 f46 1"/>
              <a:gd name="f115" fmla="*/ f95 f46 1"/>
              <a:gd name="f116" fmla="*/ f96 f45 1"/>
              <a:gd name="f117" fmla="*/ f97 f46 1"/>
              <a:gd name="f118" fmla="*/ f98 f45 1"/>
              <a:gd name="f119" fmla="*/ f99 f46 1"/>
              <a:gd name="f120" fmla="*/ f100 f45 1"/>
              <a:gd name="f121" fmla="*/ f101 f46 1"/>
              <a:gd name="f122" fmla="*/ f102 f45 1"/>
              <a:gd name="f123" fmla="*/ f103 f46 1"/>
              <a:gd name="f124" fmla="*/ f104 f45 1"/>
              <a:gd name="f125" fmla="*/ f105 f46 1"/>
              <a:gd name="f126" fmla="*/ f106 f45 1"/>
              <a:gd name="f127" fmla="*/ f107 f46 1"/>
              <a:gd name="f128" fmla="*/ f108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2">
                <a:pos x="f113" y="f114"/>
              </a:cxn>
              <a:cxn ang="f72">
                <a:pos x="f113" y="f115"/>
              </a:cxn>
              <a:cxn ang="f72">
                <a:pos x="f116" y="f117"/>
              </a:cxn>
              <a:cxn ang="f72">
                <a:pos x="f118" y="f119"/>
              </a:cxn>
              <a:cxn ang="f72">
                <a:pos x="f120" y="f121"/>
              </a:cxn>
              <a:cxn ang="f72">
                <a:pos x="f122" y="f123"/>
              </a:cxn>
              <a:cxn ang="f72">
                <a:pos x="f124" y="f125"/>
              </a:cxn>
              <a:cxn ang="f72">
                <a:pos x="f126" y="f127"/>
              </a:cxn>
              <a:cxn ang="f72">
                <a:pos x="f126" y="f114"/>
              </a:cxn>
              <a:cxn ang="f72">
                <a:pos x="f128" y="f114"/>
              </a:cxn>
            </a:cxnLst>
            <a:rect l="f109" t="f112" r="f110" b="f111"/>
            <a:pathLst>
              <a:path w="12198175" h="1028103">
                <a:moveTo>
                  <a:pt x="f6" y="f7"/>
                </a:moveTo>
                <a:lnTo>
                  <a:pt x="f6" y="f5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5" y="f42"/>
                </a:cubicBezTo>
                <a:lnTo>
                  <a:pt x="f5" y="f7"/>
                </a:lnTo>
                <a:lnTo>
                  <a:pt x="f43" y="f7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pic>
        <p:nvPicPr>
          <p:cNvPr id="3" name="Image 17" descr="Logo France Nature Environnement&#10;">
            <a:extLst>
              <a:ext uri="{FF2B5EF4-FFF2-40B4-BE49-F238E27FC236}">
                <a16:creationId xmlns:a16="http://schemas.microsoft.com/office/drawing/2014/main" id="{E04A6390-0FEA-4BAD-A5CD-1A16E59A0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raphique 11">
            <a:extLst>
              <a:ext uri="{FF2B5EF4-FFF2-40B4-BE49-F238E27FC236}">
                <a16:creationId xmlns:a16="http://schemas.microsoft.com/office/drawing/2014/main" id="{097BF490-5F93-0E8E-7945-30E1E4F1A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1601" y="1361139"/>
            <a:ext cx="4174428" cy="415974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74427"/>
              <a:gd name="f7" fmla="val 4159745"/>
              <a:gd name="f8" fmla="val 1785103"/>
              <a:gd name="f9" fmla="val 4155616"/>
              <a:gd name="f10" fmla="val 1592896"/>
              <a:gd name="f11" fmla="val 4137245"/>
              <a:gd name="f12" fmla="val 1361755"/>
              <a:gd name="f13" fmla="val 4159454"/>
              <a:gd name="f14" fmla="val 1168725"/>
              <a:gd name="f15" fmla="val 4117229"/>
              <a:gd name="f16" fmla="val 894262"/>
              <a:gd name="f17" fmla="val 3917071"/>
              <a:gd name="f18" fmla="val 653249"/>
              <a:gd name="f19" fmla="val 3673042"/>
              <a:gd name="f20" fmla="val 478316"/>
              <a:gd name="f21" fmla="val 3380208"/>
              <a:gd name="f22" fmla="val -7822"/>
              <a:gd name="f23" fmla="val 2533237"/>
              <a:gd name="f24" fmla="val 59903"/>
              <a:gd name="f25" fmla="val 2332256"/>
              <a:gd name="f26" fmla="val 11646"/>
              <a:gd name="f27" fmla="val 1406318"/>
              <a:gd name="f28" fmla="val 18500"/>
              <a:gd name="f29" fmla="val 1316932"/>
              <a:gd name="f30" fmla="val -23725"/>
              <a:gd name="f31" fmla="val 1209998"/>
              <a:gd name="f32" fmla="val 20420"/>
              <a:gd name="f33" fmla="val 1130483"/>
              <a:gd name="f34" fmla="val 129273"/>
              <a:gd name="f35" fmla="val 1002985"/>
              <a:gd name="f36" fmla="val 236755"/>
              <a:gd name="f37" fmla="val 874390"/>
              <a:gd name="f38" fmla="val 345060"/>
              <a:gd name="f39" fmla="val 746344"/>
              <a:gd name="f40" fmla="val 569347"/>
              <a:gd name="f41" fmla="val 448026"/>
              <a:gd name="f42" fmla="val 628298"/>
              <a:gd name="f43" fmla="val 434590"/>
              <a:gd name="f44" fmla="val 973777"/>
              <a:gd name="f45" fmla="val 310931"/>
              <a:gd name="f46" fmla="val 1306094"/>
              <a:gd name="f47" fmla="val 207013"/>
              <a:gd name="f48" fmla="val 1635122"/>
              <a:gd name="f49" fmla="val 40032"/>
              <a:gd name="f50" fmla="val 1980600"/>
              <a:gd name="f51" fmla="val 2696235"/>
              <a:gd name="f52" fmla="val 120643"/>
              <a:gd name="f53" fmla="val 2953973"/>
              <a:gd name="f54" fmla="val 99257"/>
              <a:gd name="f55" fmla="val 3472740"/>
              <a:gd name="f56" fmla="val 669297"/>
              <a:gd name="f57" fmla="val 3614770"/>
              <a:gd name="f58" fmla="val 816262"/>
              <a:gd name="f59" fmla="val 3749122"/>
              <a:gd name="f60" fmla="val 970357"/>
              <a:gd name="f61" fmla="val 3881008"/>
              <a:gd name="f62" fmla="val 1126645"/>
              <a:gd name="f63" fmla="val 3939136"/>
              <a:gd name="f64" fmla="val 1226724"/>
              <a:gd name="f65" fmla="val 3934475"/>
              <a:gd name="f66" fmla="val 1355593"/>
              <a:gd name="f67" fmla="val 3971216"/>
              <a:gd name="f68" fmla="val 1465543"/>
              <a:gd name="f69" fmla="val 4026877"/>
              <a:gd name="f70" fmla="val 1693668"/>
              <a:gd name="f71" fmla="val 4083908"/>
              <a:gd name="f72" fmla="val 1921246"/>
              <a:gd name="f73" fmla="val 4140391"/>
              <a:gd name="f74" fmla="val 2149097"/>
              <a:gd name="f75" fmla="val 4195777"/>
              <a:gd name="f76" fmla="val 2317449"/>
              <a:gd name="f77" fmla="val 4188100"/>
              <a:gd name="f78" fmla="val 2375852"/>
              <a:gd name="f79" fmla="val 4083634"/>
              <a:gd name="f80" fmla="val 2521995"/>
              <a:gd name="f81" fmla="val 3789703"/>
              <a:gd name="f82" fmla="val 3002923"/>
              <a:gd name="f83" fmla="val 3450804"/>
              <a:gd name="f84" fmla="val 3463562"/>
              <a:gd name="f85" fmla="val 3037053"/>
              <a:gd name="f86" fmla="val 3846056"/>
              <a:gd name="f87" fmla="val 2402030"/>
              <a:gd name="f88" fmla="val 4146019"/>
              <a:gd name="f89" fmla="val 2513625"/>
              <a:gd name="f90" fmla="val 4174261"/>
              <a:gd name="f91" fmla="val 1784829"/>
              <a:gd name="f92" fmla="val 4155067"/>
              <a:gd name="f93" fmla="+- 0 0 -90"/>
              <a:gd name="f94" fmla="*/ f3 1 4174427"/>
              <a:gd name="f95" fmla="*/ f4 1 4159745"/>
              <a:gd name="f96" fmla="val f5"/>
              <a:gd name="f97" fmla="val f6"/>
              <a:gd name="f98" fmla="val f7"/>
              <a:gd name="f99" fmla="*/ f93 f0 1"/>
              <a:gd name="f100" fmla="+- f98 0 f96"/>
              <a:gd name="f101" fmla="+- f97 0 f96"/>
              <a:gd name="f102" fmla="*/ f99 1 f2"/>
              <a:gd name="f103" fmla="*/ f101 1 4174427"/>
              <a:gd name="f104" fmla="*/ f100 1 4159745"/>
              <a:gd name="f105" fmla="*/ 1785103 f101 1"/>
              <a:gd name="f106" fmla="*/ 4155616 f100 1"/>
              <a:gd name="f107" fmla="*/ 1168725 f101 1"/>
              <a:gd name="f108" fmla="*/ 4117229 f100 1"/>
              <a:gd name="f109" fmla="*/ 478316 f101 1"/>
              <a:gd name="f110" fmla="*/ 3380208 f100 1"/>
              <a:gd name="f111" fmla="*/ 11646 f101 1"/>
              <a:gd name="f112" fmla="*/ 1406318 f100 1"/>
              <a:gd name="f113" fmla="*/ 20420 f101 1"/>
              <a:gd name="f114" fmla="*/ 1130483 f100 1"/>
              <a:gd name="f115" fmla="*/ 345060 f101 1"/>
              <a:gd name="f116" fmla="*/ 746344 f100 1"/>
              <a:gd name="f117" fmla="*/ 973777 f101 1"/>
              <a:gd name="f118" fmla="*/ 310931 f100 1"/>
              <a:gd name="f119" fmla="*/ 1980600 f101 1"/>
              <a:gd name="f120" fmla="*/ 0 f100 1"/>
              <a:gd name="f121" fmla="*/ 3472740 f101 1"/>
              <a:gd name="f122" fmla="*/ 669297 f100 1"/>
              <a:gd name="f123" fmla="*/ 3881008 f101 1"/>
              <a:gd name="f124" fmla="*/ 1126645 f100 1"/>
              <a:gd name="f125" fmla="*/ 3971216 f101 1"/>
              <a:gd name="f126" fmla="*/ 1465543 f100 1"/>
              <a:gd name="f127" fmla="*/ 4140391 f101 1"/>
              <a:gd name="f128" fmla="*/ 2149097 f100 1"/>
              <a:gd name="f129" fmla="*/ 4083634 f101 1"/>
              <a:gd name="f130" fmla="*/ 2521995 f100 1"/>
              <a:gd name="f131" fmla="*/ 3037053 f101 1"/>
              <a:gd name="f132" fmla="*/ 3846056 f100 1"/>
              <a:gd name="f133" fmla="*/ 1784829 f101 1"/>
              <a:gd name="f134" fmla="*/ 4155067 f100 1"/>
              <a:gd name="f135" fmla="+- f102 0 f1"/>
              <a:gd name="f136" fmla="*/ f105 1 4174427"/>
              <a:gd name="f137" fmla="*/ f106 1 4159745"/>
              <a:gd name="f138" fmla="*/ f107 1 4174427"/>
              <a:gd name="f139" fmla="*/ f108 1 4159745"/>
              <a:gd name="f140" fmla="*/ f109 1 4174427"/>
              <a:gd name="f141" fmla="*/ f110 1 4159745"/>
              <a:gd name="f142" fmla="*/ f111 1 4174427"/>
              <a:gd name="f143" fmla="*/ f112 1 4159745"/>
              <a:gd name="f144" fmla="*/ f113 1 4174427"/>
              <a:gd name="f145" fmla="*/ f114 1 4159745"/>
              <a:gd name="f146" fmla="*/ f115 1 4174427"/>
              <a:gd name="f147" fmla="*/ f116 1 4159745"/>
              <a:gd name="f148" fmla="*/ f117 1 4174427"/>
              <a:gd name="f149" fmla="*/ f118 1 4159745"/>
              <a:gd name="f150" fmla="*/ f119 1 4174427"/>
              <a:gd name="f151" fmla="*/ f120 1 4159745"/>
              <a:gd name="f152" fmla="*/ f121 1 4174427"/>
              <a:gd name="f153" fmla="*/ f122 1 4159745"/>
              <a:gd name="f154" fmla="*/ f123 1 4174427"/>
              <a:gd name="f155" fmla="*/ f124 1 4159745"/>
              <a:gd name="f156" fmla="*/ f125 1 4174427"/>
              <a:gd name="f157" fmla="*/ f126 1 4159745"/>
              <a:gd name="f158" fmla="*/ f127 1 4174427"/>
              <a:gd name="f159" fmla="*/ f128 1 4159745"/>
              <a:gd name="f160" fmla="*/ f129 1 4174427"/>
              <a:gd name="f161" fmla="*/ f130 1 4159745"/>
              <a:gd name="f162" fmla="*/ f131 1 4174427"/>
              <a:gd name="f163" fmla="*/ f132 1 4159745"/>
              <a:gd name="f164" fmla="*/ f133 1 4174427"/>
              <a:gd name="f165" fmla="*/ f134 1 4159745"/>
              <a:gd name="f166" fmla="*/ f96 1 f103"/>
              <a:gd name="f167" fmla="*/ f97 1 f103"/>
              <a:gd name="f168" fmla="*/ f96 1 f104"/>
              <a:gd name="f169" fmla="*/ f98 1 f104"/>
              <a:gd name="f170" fmla="*/ f136 1 f103"/>
              <a:gd name="f171" fmla="*/ f137 1 f104"/>
              <a:gd name="f172" fmla="*/ f138 1 f103"/>
              <a:gd name="f173" fmla="*/ f139 1 f104"/>
              <a:gd name="f174" fmla="*/ f140 1 f103"/>
              <a:gd name="f175" fmla="*/ f141 1 f104"/>
              <a:gd name="f176" fmla="*/ f142 1 f103"/>
              <a:gd name="f177" fmla="*/ f143 1 f104"/>
              <a:gd name="f178" fmla="*/ f144 1 f103"/>
              <a:gd name="f179" fmla="*/ f145 1 f104"/>
              <a:gd name="f180" fmla="*/ f146 1 f103"/>
              <a:gd name="f181" fmla="*/ f147 1 f104"/>
              <a:gd name="f182" fmla="*/ f148 1 f103"/>
              <a:gd name="f183" fmla="*/ f149 1 f104"/>
              <a:gd name="f184" fmla="*/ f150 1 f103"/>
              <a:gd name="f185" fmla="*/ f151 1 f104"/>
              <a:gd name="f186" fmla="*/ f152 1 f103"/>
              <a:gd name="f187" fmla="*/ f153 1 f104"/>
              <a:gd name="f188" fmla="*/ f154 1 f103"/>
              <a:gd name="f189" fmla="*/ f155 1 f104"/>
              <a:gd name="f190" fmla="*/ f156 1 f103"/>
              <a:gd name="f191" fmla="*/ f157 1 f104"/>
              <a:gd name="f192" fmla="*/ f158 1 f103"/>
              <a:gd name="f193" fmla="*/ f159 1 f104"/>
              <a:gd name="f194" fmla="*/ f160 1 f103"/>
              <a:gd name="f195" fmla="*/ f161 1 f104"/>
              <a:gd name="f196" fmla="*/ f162 1 f103"/>
              <a:gd name="f197" fmla="*/ f163 1 f104"/>
              <a:gd name="f198" fmla="*/ f164 1 f103"/>
              <a:gd name="f199" fmla="*/ f165 1 f104"/>
              <a:gd name="f200" fmla="*/ f166 f94 1"/>
              <a:gd name="f201" fmla="*/ f167 f94 1"/>
              <a:gd name="f202" fmla="*/ f169 f95 1"/>
              <a:gd name="f203" fmla="*/ f168 f95 1"/>
              <a:gd name="f204" fmla="*/ f170 f94 1"/>
              <a:gd name="f205" fmla="*/ f171 f95 1"/>
              <a:gd name="f206" fmla="*/ f172 f94 1"/>
              <a:gd name="f207" fmla="*/ f173 f95 1"/>
              <a:gd name="f208" fmla="*/ f174 f94 1"/>
              <a:gd name="f209" fmla="*/ f175 f95 1"/>
              <a:gd name="f210" fmla="*/ f176 f94 1"/>
              <a:gd name="f211" fmla="*/ f177 f95 1"/>
              <a:gd name="f212" fmla="*/ f178 f94 1"/>
              <a:gd name="f213" fmla="*/ f179 f95 1"/>
              <a:gd name="f214" fmla="*/ f180 f94 1"/>
              <a:gd name="f215" fmla="*/ f181 f95 1"/>
              <a:gd name="f216" fmla="*/ f182 f94 1"/>
              <a:gd name="f217" fmla="*/ f183 f95 1"/>
              <a:gd name="f218" fmla="*/ f184 f94 1"/>
              <a:gd name="f219" fmla="*/ f185 f95 1"/>
              <a:gd name="f220" fmla="*/ f186 f94 1"/>
              <a:gd name="f221" fmla="*/ f187 f95 1"/>
              <a:gd name="f222" fmla="*/ f188 f94 1"/>
              <a:gd name="f223" fmla="*/ f189 f95 1"/>
              <a:gd name="f224" fmla="*/ f190 f94 1"/>
              <a:gd name="f225" fmla="*/ f191 f95 1"/>
              <a:gd name="f226" fmla="*/ f192 f94 1"/>
              <a:gd name="f227" fmla="*/ f193 f95 1"/>
              <a:gd name="f228" fmla="*/ f194 f94 1"/>
              <a:gd name="f229" fmla="*/ f195 f95 1"/>
              <a:gd name="f230" fmla="*/ f196 f94 1"/>
              <a:gd name="f231" fmla="*/ f197 f95 1"/>
              <a:gd name="f232" fmla="*/ f198 f94 1"/>
              <a:gd name="f233" fmla="*/ f199 f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5">
                <a:pos x="f204" y="f205"/>
              </a:cxn>
              <a:cxn ang="f135">
                <a:pos x="f206" y="f207"/>
              </a:cxn>
              <a:cxn ang="f135">
                <a:pos x="f208" y="f209"/>
              </a:cxn>
              <a:cxn ang="f135">
                <a:pos x="f210" y="f211"/>
              </a:cxn>
              <a:cxn ang="f135">
                <a:pos x="f212" y="f213"/>
              </a:cxn>
              <a:cxn ang="f135">
                <a:pos x="f214" y="f215"/>
              </a:cxn>
              <a:cxn ang="f135">
                <a:pos x="f216" y="f217"/>
              </a:cxn>
              <a:cxn ang="f135">
                <a:pos x="f218" y="f219"/>
              </a:cxn>
              <a:cxn ang="f135">
                <a:pos x="f220" y="f221"/>
              </a:cxn>
              <a:cxn ang="f135">
                <a:pos x="f222" y="f223"/>
              </a:cxn>
              <a:cxn ang="f135">
                <a:pos x="f224" y="f225"/>
              </a:cxn>
              <a:cxn ang="f135">
                <a:pos x="f226" y="f227"/>
              </a:cxn>
              <a:cxn ang="f135">
                <a:pos x="f228" y="f229"/>
              </a:cxn>
              <a:cxn ang="f135">
                <a:pos x="f230" y="f231"/>
              </a:cxn>
              <a:cxn ang="f135">
                <a:pos x="f232" y="f233"/>
              </a:cxn>
            </a:cxnLst>
            <a:rect l="f200" t="f203" r="f201" b="f202"/>
            <a:pathLst>
              <a:path w="4174427" h="4159745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lose/>
              </a:path>
            </a:pathLst>
          </a:custGeom>
          <a:solidFill>
            <a:srgbClr val="FFE5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5" name="Espace réservé pour une image  10">
            <a:extLst>
              <a:ext uri="{FF2B5EF4-FFF2-40B4-BE49-F238E27FC236}">
                <a16:creationId xmlns:a16="http://schemas.microsoft.com/office/drawing/2014/main" id="{8144D065-0D0C-0753-D2F9-66F92CE40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991063" y="1292787"/>
            <a:ext cx="4174428" cy="41597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R="0" lvl="0" fontAlgn="auto">
              <a:spcAft>
                <a:spcPts val="0"/>
              </a:spcAft>
              <a:buSzPct val="100000"/>
              <a:buFont typeface="Arial" pitchFamily="34"/>
              <a:tabLst/>
              <a:defRPr lang="fr-FR" b="0" i="0" u="none" strike="noStrike" cap="none" spc="0" baseline="0">
                <a:solidFill>
                  <a:srgbClr val="000000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Cliquez sur l'icône pour ajouter une image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581215CC-3963-7939-8F37-1359B8BDB13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 rot="18402430">
            <a:off x="3671261" y="4085924"/>
            <a:ext cx="1861334" cy="4308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fr-FR" sz="1200" b="0" i="1" u="none" strike="noStrike" cap="none" spc="0" baseline="0">
                <a:solidFill>
                  <a:srgbClr val="00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Crédit photo</a:t>
            </a:r>
          </a:p>
        </p:txBody>
      </p:sp>
      <p:sp>
        <p:nvSpPr>
          <p:cNvPr id="7" name="Espace réservé du texte 26">
            <a:extLst>
              <a:ext uri="{FF2B5EF4-FFF2-40B4-BE49-F238E27FC236}">
                <a16:creationId xmlns:a16="http://schemas.microsoft.com/office/drawing/2014/main" id="{AEA15166-2879-F44F-F062-91980EAA7098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290797" y="4025207"/>
            <a:ext cx="5226052" cy="8951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Texte en Barlow Medium</a:t>
            </a:r>
          </a:p>
        </p:txBody>
      </p:sp>
      <p:sp>
        <p:nvSpPr>
          <p:cNvPr id="8" name="Graphique 19">
            <a:extLst>
              <a:ext uri="{FF2B5EF4-FFF2-40B4-BE49-F238E27FC236}">
                <a16:creationId xmlns:a16="http://schemas.microsoft.com/office/drawing/2014/main" id="{2B335CCC-FF99-2958-3897-F88840C9B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72693" y="4025207"/>
            <a:ext cx="698409" cy="36634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98413"/>
              <a:gd name="f7" fmla="val 366343"/>
              <a:gd name="f8" fmla="val 312550"/>
              <a:gd name="f9" fmla="val 525456"/>
              <a:gd name="f10" fmla="val 99190"/>
              <a:gd name="f11" fmla="val 698414"/>
              <a:gd name="f12" fmla="val 199287"/>
              <a:gd name="f13" fmla="val 584016"/>
              <a:gd name="f14" fmla="val 257621"/>
              <a:gd name="f15" fmla="val 405384"/>
              <a:gd name="f16" fmla="val 325261"/>
              <a:gd name="f17" fmla="val 328665"/>
              <a:gd name="f18" fmla="val 366344"/>
              <a:gd name="f19" fmla="val 332978"/>
              <a:gd name="f20" fmla="val 324126"/>
              <a:gd name="f21" fmla="val 339560"/>
              <a:gd name="f22" fmla="val 282135"/>
              <a:gd name="f23" fmla="val 348639"/>
              <a:gd name="f24" fmla="val 240824"/>
              <a:gd name="f25" fmla="val 209274"/>
              <a:gd name="f26" fmla="val 256259"/>
              <a:gd name="f27" fmla="val 290760"/>
              <a:gd name="f28" fmla="val 18385"/>
              <a:gd name="f29" fmla="val 225844"/>
              <a:gd name="f30" fmla="val 42218"/>
              <a:gd name="f31" fmla="val 162744"/>
              <a:gd name="f32" fmla="val 71271"/>
              <a:gd name="f33" fmla="val 101913"/>
              <a:gd name="f34" fmla="val 211090"/>
              <a:gd name="f35" fmla="val 102821"/>
              <a:gd name="f36" fmla="val 313004"/>
              <a:gd name="f37" fmla="val 108269"/>
              <a:gd name="f38" fmla="+- 0 0 -90"/>
              <a:gd name="f39" fmla="*/ f3 1 698413"/>
              <a:gd name="f40" fmla="*/ f4 1 366343"/>
              <a:gd name="f41" fmla="val f5"/>
              <a:gd name="f42" fmla="val f6"/>
              <a:gd name="f43" fmla="val f7"/>
              <a:gd name="f44" fmla="*/ f38 f0 1"/>
              <a:gd name="f45" fmla="+- f43 0 f41"/>
              <a:gd name="f46" fmla="+- f42 0 f41"/>
              <a:gd name="f47" fmla="*/ f44 1 f2"/>
              <a:gd name="f48" fmla="*/ f46 1 698413"/>
              <a:gd name="f49" fmla="*/ f45 1 366343"/>
              <a:gd name="f50" fmla="*/ 312550 f46 1"/>
              <a:gd name="f51" fmla="*/ 0 f45 1"/>
              <a:gd name="f52" fmla="*/ 698414 f46 1"/>
              <a:gd name="f53" fmla="*/ 199287 f45 1"/>
              <a:gd name="f54" fmla="*/ 328665 f46 1"/>
              <a:gd name="f55" fmla="*/ 366344 f45 1"/>
              <a:gd name="f56" fmla="*/ 348639 f46 1"/>
              <a:gd name="f57" fmla="*/ 240824 f45 1"/>
              <a:gd name="f58" fmla="*/ 0 f46 1"/>
              <a:gd name="f59" fmla="*/ 290760 f45 1"/>
              <a:gd name="f60" fmla="*/ 71271 f46 1"/>
              <a:gd name="f61" fmla="*/ 101913 f45 1"/>
              <a:gd name="f62" fmla="*/ 313004 f46 1"/>
              <a:gd name="f63" fmla="*/ 108269 f45 1"/>
              <a:gd name="f64" fmla="+- f47 0 f1"/>
              <a:gd name="f65" fmla="*/ f50 1 698413"/>
              <a:gd name="f66" fmla="*/ f51 1 366343"/>
              <a:gd name="f67" fmla="*/ f52 1 698413"/>
              <a:gd name="f68" fmla="*/ f53 1 366343"/>
              <a:gd name="f69" fmla="*/ f54 1 698413"/>
              <a:gd name="f70" fmla="*/ f55 1 366343"/>
              <a:gd name="f71" fmla="*/ f56 1 698413"/>
              <a:gd name="f72" fmla="*/ f57 1 366343"/>
              <a:gd name="f73" fmla="*/ f58 1 698413"/>
              <a:gd name="f74" fmla="*/ f59 1 366343"/>
              <a:gd name="f75" fmla="*/ f60 1 698413"/>
              <a:gd name="f76" fmla="*/ f61 1 366343"/>
              <a:gd name="f77" fmla="*/ f62 1 698413"/>
              <a:gd name="f78" fmla="*/ f63 1 366343"/>
              <a:gd name="f79" fmla="*/ f41 1 f48"/>
              <a:gd name="f80" fmla="*/ f42 1 f48"/>
              <a:gd name="f81" fmla="*/ f41 1 f49"/>
              <a:gd name="f82" fmla="*/ f43 1 f49"/>
              <a:gd name="f83" fmla="*/ f65 1 f48"/>
              <a:gd name="f84" fmla="*/ f66 1 f49"/>
              <a:gd name="f85" fmla="*/ f67 1 f48"/>
              <a:gd name="f86" fmla="*/ f68 1 f49"/>
              <a:gd name="f87" fmla="*/ f69 1 f48"/>
              <a:gd name="f88" fmla="*/ f70 1 f49"/>
              <a:gd name="f89" fmla="*/ f71 1 f48"/>
              <a:gd name="f90" fmla="*/ f72 1 f49"/>
              <a:gd name="f91" fmla="*/ f73 1 f48"/>
              <a:gd name="f92" fmla="*/ f74 1 f49"/>
              <a:gd name="f93" fmla="*/ f75 1 f48"/>
              <a:gd name="f94" fmla="*/ f76 1 f49"/>
              <a:gd name="f95" fmla="*/ f77 1 f48"/>
              <a:gd name="f96" fmla="*/ f78 1 f49"/>
              <a:gd name="f97" fmla="*/ f79 f39 1"/>
              <a:gd name="f98" fmla="*/ f80 f39 1"/>
              <a:gd name="f99" fmla="*/ f82 f40 1"/>
              <a:gd name="f100" fmla="*/ f81 f40 1"/>
              <a:gd name="f101" fmla="*/ f83 f39 1"/>
              <a:gd name="f102" fmla="*/ f84 f40 1"/>
              <a:gd name="f103" fmla="*/ f85 f39 1"/>
              <a:gd name="f104" fmla="*/ f86 f40 1"/>
              <a:gd name="f105" fmla="*/ f87 f39 1"/>
              <a:gd name="f106" fmla="*/ f88 f40 1"/>
              <a:gd name="f107" fmla="*/ f89 f39 1"/>
              <a:gd name="f108" fmla="*/ f90 f40 1"/>
              <a:gd name="f109" fmla="*/ f91 f39 1"/>
              <a:gd name="f110" fmla="*/ f92 f40 1"/>
              <a:gd name="f111" fmla="*/ f93 f39 1"/>
              <a:gd name="f112" fmla="*/ f94 f40 1"/>
              <a:gd name="f113" fmla="*/ f95 f39 1"/>
              <a:gd name="f114" fmla="*/ f96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4">
                <a:pos x="f101" y="f102"/>
              </a:cxn>
              <a:cxn ang="f64">
                <a:pos x="f103" y="f104"/>
              </a:cxn>
              <a:cxn ang="f64">
                <a:pos x="f105" y="f106"/>
              </a:cxn>
              <a:cxn ang="f64">
                <a:pos x="f107" y="f108"/>
              </a:cxn>
              <a:cxn ang="f64">
                <a:pos x="f109" y="f110"/>
              </a:cxn>
              <a:cxn ang="f64">
                <a:pos x="f111" y="f112"/>
              </a:cxn>
              <a:cxn ang="f64">
                <a:pos x="f113" y="f114"/>
              </a:cxn>
              <a:cxn ang="f64">
                <a:pos x="f113" y="f102"/>
              </a:cxn>
            </a:cxnLst>
            <a:rect l="f97" t="f100" r="f98" b="f99"/>
            <a:pathLst>
              <a:path w="698413" h="366343">
                <a:moveTo>
                  <a:pt x="f8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5" y="f27"/>
                  <a:pt x="f5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2" y="f33"/>
                  <a:pt x="f34" y="f35"/>
                  <a:pt x="f36" y="f37"/>
                </a:cubicBezTo>
                <a:lnTo>
                  <a:pt x="f36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9" name="Espace réservé du texte 23">
            <a:extLst>
              <a:ext uri="{FF2B5EF4-FFF2-40B4-BE49-F238E27FC236}">
                <a16:creationId xmlns:a16="http://schemas.microsoft.com/office/drawing/2014/main" id="{EA5BCE65-F38C-34C2-6196-F3DB97E839A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290221" y="2818391"/>
            <a:ext cx="5226591" cy="7908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Texte en Barlow Medium</a:t>
            </a:r>
          </a:p>
        </p:txBody>
      </p:sp>
      <p:sp>
        <p:nvSpPr>
          <p:cNvPr id="10" name="Graphique 19">
            <a:extLst>
              <a:ext uri="{FF2B5EF4-FFF2-40B4-BE49-F238E27FC236}">
                <a16:creationId xmlns:a16="http://schemas.microsoft.com/office/drawing/2014/main" id="{19A672D5-7034-A1AF-3180-D20814FA0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72693" y="2804793"/>
            <a:ext cx="698409" cy="36634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98413"/>
              <a:gd name="f7" fmla="val 366343"/>
              <a:gd name="f8" fmla="val 312550"/>
              <a:gd name="f9" fmla="val 525456"/>
              <a:gd name="f10" fmla="val 99190"/>
              <a:gd name="f11" fmla="val 698414"/>
              <a:gd name="f12" fmla="val 199287"/>
              <a:gd name="f13" fmla="val 584016"/>
              <a:gd name="f14" fmla="val 257621"/>
              <a:gd name="f15" fmla="val 405384"/>
              <a:gd name="f16" fmla="val 325261"/>
              <a:gd name="f17" fmla="val 328665"/>
              <a:gd name="f18" fmla="val 366344"/>
              <a:gd name="f19" fmla="val 332978"/>
              <a:gd name="f20" fmla="val 324126"/>
              <a:gd name="f21" fmla="val 339560"/>
              <a:gd name="f22" fmla="val 282135"/>
              <a:gd name="f23" fmla="val 348639"/>
              <a:gd name="f24" fmla="val 240824"/>
              <a:gd name="f25" fmla="val 209274"/>
              <a:gd name="f26" fmla="val 256259"/>
              <a:gd name="f27" fmla="val 290760"/>
              <a:gd name="f28" fmla="val 18385"/>
              <a:gd name="f29" fmla="val 225844"/>
              <a:gd name="f30" fmla="val 42218"/>
              <a:gd name="f31" fmla="val 162744"/>
              <a:gd name="f32" fmla="val 71271"/>
              <a:gd name="f33" fmla="val 101913"/>
              <a:gd name="f34" fmla="val 211090"/>
              <a:gd name="f35" fmla="val 102821"/>
              <a:gd name="f36" fmla="val 313004"/>
              <a:gd name="f37" fmla="val 108269"/>
              <a:gd name="f38" fmla="+- 0 0 -90"/>
              <a:gd name="f39" fmla="*/ f3 1 698413"/>
              <a:gd name="f40" fmla="*/ f4 1 366343"/>
              <a:gd name="f41" fmla="val f5"/>
              <a:gd name="f42" fmla="val f6"/>
              <a:gd name="f43" fmla="val f7"/>
              <a:gd name="f44" fmla="*/ f38 f0 1"/>
              <a:gd name="f45" fmla="+- f43 0 f41"/>
              <a:gd name="f46" fmla="+- f42 0 f41"/>
              <a:gd name="f47" fmla="*/ f44 1 f2"/>
              <a:gd name="f48" fmla="*/ f46 1 698413"/>
              <a:gd name="f49" fmla="*/ f45 1 366343"/>
              <a:gd name="f50" fmla="*/ 312550 f46 1"/>
              <a:gd name="f51" fmla="*/ 0 f45 1"/>
              <a:gd name="f52" fmla="*/ 698414 f46 1"/>
              <a:gd name="f53" fmla="*/ 199287 f45 1"/>
              <a:gd name="f54" fmla="*/ 328665 f46 1"/>
              <a:gd name="f55" fmla="*/ 366344 f45 1"/>
              <a:gd name="f56" fmla="*/ 348639 f46 1"/>
              <a:gd name="f57" fmla="*/ 240824 f45 1"/>
              <a:gd name="f58" fmla="*/ 0 f46 1"/>
              <a:gd name="f59" fmla="*/ 290760 f45 1"/>
              <a:gd name="f60" fmla="*/ 71271 f46 1"/>
              <a:gd name="f61" fmla="*/ 101913 f45 1"/>
              <a:gd name="f62" fmla="*/ 313004 f46 1"/>
              <a:gd name="f63" fmla="*/ 108269 f45 1"/>
              <a:gd name="f64" fmla="+- f47 0 f1"/>
              <a:gd name="f65" fmla="*/ f50 1 698413"/>
              <a:gd name="f66" fmla="*/ f51 1 366343"/>
              <a:gd name="f67" fmla="*/ f52 1 698413"/>
              <a:gd name="f68" fmla="*/ f53 1 366343"/>
              <a:gd name="f69" fmla="*/ f54 1 698413"/>
              <a:gd name="f70" fmla="*/ f55 1 366343"/>
              <a:gd name="f71" fmla="*/ f56 1 698413"/>
              <a:gd name="f72" fmla="*/ f57 1 366343"/>
              <a:gd name="f73" fmla="*/ f58 1 698413"/>
              <a:gd name="f74" fmla="*/ f59 1 366343"/>
              <a:gd name="f75" fmla="*/ f60 1 698413"/>
              <a:gd name="f76" fmla="*/ f61 1 366343"/>
              <a:gd name="f77" fmla="*/ f62 1 698413"/>
              <a:gd name="f78" fmla="*/ f63 1 366343"/>
              <a:gd name="f79" fmla="*/ f41 1 f48"/>
              <a:gd name="f80" fmla="*/ f42 1 f48"/>
              <a:gd name="f81" fmla="*/ f41 1 f49"/>
              <a:gd name="f82" fmla="*/ f43 1 f49"/>
              <a:gd name="f83" fmla="*/ f65 1 f48"/>
              <a:gd name="f84" fmla="*/ f66 1 f49"/>
              <a:gd name="f85" fmla="*/ f67 1 f48"/>
              <a:gd name="f86" fmla="*/ f68 1 f49"/>
              <a:gd name="f87" fmla="*/ f69 1 f48"/>
              <a:gd name="f88" fmla="*/ f70 1 f49"/>
              <a:gd name="f89" fmla="*/ f71 1 f48"/>
              <a:gd name="f90" fmla="*/ f72 1 f49"/>
              <a:gd name="f91" fmla="*/ f73 1 f48"/>
              <a:gd name="f92" fmla="*/ f74 1 f49"/>
              <a:gd name="f93" fmla="*/ f75 1 f48"/>
              <a:gd name="f94" fmla="*/ f76 1 f49"/>
              <a:gd name="f95" fmla="*/ f77 1 f48"/>
              <a:gd name="f96" fmla="*/ f78 1 f49"/>
              <a:gd name="f97" fmla="*/ f79 f39 1"/>
              <a:gd name="f98" fmla="*/ f80 f39 1"/>
              <a:gd name="f99" fmla="*/ f82 f40 1"/>
              <a:gd name="f100" fmla="*/ f81 f40 1"/>
              <a:gd name="f101" fmla="*/ f83 f39 1"/>
              <a:gd name="f102" fmla="*/ f84 f40 1"/>
              <a:gd name="f103" fmla="*/ f85 f39 1"/>
              <a:gd name="f104" fmla="*/ f86 f40 1"/>
              <a:gd name="f105" fmla="*/ f87 f39 1"/>
              <a:gd name="f106" fmla="*/ f88 f40 1"/>
              <a:gd name="f107" fmla="*/ f89 f39 1"/>
              <a:gd name="f108" fmla="*/ f90 f40 1"/>
              <a:gd name="f109" fmla="*/ f91 f39 1"/>
              <a:gd name="f110" fmla="*/ f92 f40 1"/>
              <a:gd name="f111" fmla="*/ f93 f39 1"/>
              <a:gd name="f112" fmla="*/ f94 f40 1"/>
              <a:gd name="f113" fmla="*/ f95 f39 1"/>
              <a:gd name="f114" fmla="*/ f96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4">
                <a:pos x="f101" y="f102"/>
              </a:cxn>
              <a:cxn ang="f64">
                <a:pos x="f103" y="f104"/>
              </a:cxn>
              <a:cxn ang="f64">
                <a:pos x="f105" y="f106"/>
              </a:cxn>
              <a:cxn ang="f64">
                <a:pos x="f107" y="f108"/>
              </a:cxn>
              <a:cxn ang="f64">
                <a:pos x="f109" y="f110"/>
              </a:cxn>
              <a:cxn ang="f64">
                <a:pos x="f111" y="f112"/>
              </a:cxn>
              <a:cxn ang="f64">
                <a:pos x="f113" y="f114"/>
              </a:cxn>
              <a:cxn ang="f64">
                <a:pos x="f113" y="f102"/>
              </a:cxn>
            </a:cxnLst>
            <a:rect l="f97" t="f100" r="f98" b="f99"/>
            <a:pathLst>
              <a:path w="698413" h="366343">
                <a:moveTo>
                  <a:pt x="f8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5" y="f27"/>
                  <a:pt x="f5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2" y="f33"/>
                  <a:pt x="f34" y="f35"/>
                  <a:pt x="f36" y="f37"/>
                </a:cubicBezTo>
                <a:lnTo>
                  <a:pt x="f36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11" name="Espace réservé du texte 28">
            <a:extLst>
              <a:ext uri="{FF2B5EF4-FFF2-40B4-BE49-F238E27FC236}">
                <a16:creationId xmlns:a16="http://schemas.microsoft.com/office/drawing/2014/main" id="{3DCF1E04-5FA8-0CBD-33B3-8476FBE37BD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290797" y="2159337"/>
            <a:ext cx="3773491" cy="363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2000" b="0" i="0" u="sng" strike="noStrike" cap="none" spc="0" baseline="0">
                <a:solidFill>
                  <a:srgbClr val="C90C0F"/>
                </a:solidFill>
                <a:uFillTx/>
                <a:latin typeface="Barlow ExtraBold" pitchFamily="2"/>
              </a:defRPr>
            </a:lvl1pPr>
          </a:lstStyle>
          <a:p>
            <a:pPr lvl="0"/>
            <a:r>
              <a:rPr lang="fr-FR"/>
              <a:t>Sous titre en Barlow ExtraBold</a:t>
            </a:r>
          </a:p>
        </p:txBody>
      </p:sp>
      <p:sp>
        <p:nvSpPr>
          <p:cNvPr id="12" name="Graphique 8">
            <a:extLst>
              <a:ext uri="{FF2B5EF4-FFF2-40B4-BE49-F238E27FC236}">
                <a16:creationId xmlns:a16="http://schemas.microsoft.com/office/drawing/2014/main" id="{572C6D07-59F3-BB5E-535B-FB2097385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03196" y="1332866"/>
            <a:ext cx="3959187" cy="4459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17242"/>
              <a:gd name="f7" fmla="val 445919"/>
              <a:gd name="f8" fmla="val 4179831"/>
              <a:gd name="f9" fmla="val 12960"/>
              <a:gd name="f10" fmla="val 4196948"/>
              <a:gd name="f11" fmla="val 148179"/>
              <a:gd name="f12" fmla="val 4194991"/>
              <a:gd name="f13" fmla="val 288290"/>
              <a:gd name="f14" fmla="val 4217243"/>
              <a:gd name="f15" fmla="val 418375"/>
              <a:gd name="f16" fmla="val 2876293"/>
              <a:gd name="f17" fmla="val 429867"/>
              <a:gd name="f18" fmla="val 655070"/>
              <a:gd name="f19" fmla="val 457987"/>
              <a:gd name="f20" fmla="val 8803"/>
              <a:gd name="f21" fmla="val 440137"/>
              <a:gd name="f22" fmla="val 338172"/>
              <a:gd name="f23" fmla="val 25919"/>
              <a:gd name="f24" fmla="val 256258"/>
              <a:gd name="f25" fmla="val 16383"/>
              <a:gd name="f26" fmla="val 249166"/>
              <a:gd name="f27" fmla="val 226182"/>
              <a:gd name="f28" fmla="val 2690"/>
              <a:gd name="f29" fmla="val 180456"/>
              <a:gd name="f30" fmla="val 89984"/>
              <a:gd name="f31" fmla="val 24941"/>
              <a:gd name="f32" fmla="val 21762"/>
              <a:gd name="f33" fmla="val 156004"/>
              <a:gd name="f34" fmla="val 11737"/>
              <a:gd name="f35" fmla="val 424487"/>
              <a:gd name="f36" fmla="val 572422"/>
              <a:gd name="f37" fmla="val 8314"/>
              <a:gd name="f38" fmla="val 753612"/>
              <a:gd name="f39" fmla="val 7336"/>
              <a:gd name="f40" fmla="val 901302"/>
              <a:gd name="f41" fmla="val 1240696"/>
              <a:gd name="f42" fmla="val 18828"/>
              <a:gd name="f43" fmla="val 1424820"/>
              <a:gd name="f44" fmla="val 17605"/>
              <a:gd name="f45" fmla="val 1710420"/>
              <a:gd name="f46" fmla="val 12715"/>
              <a:gd name="f47" fmla="val 2014114"/>
              <a:gd name="f48" fmla="val 9536"/>
              <a:gd name="f49" fmla="val 2279174"/>
              <a:gd name="f50" fmla="val 11248"/>
              <a:gd name="f51" fmla="val 2406080"/>
              <a:gd name="f52" fmla="val 15649"/>
              <a:gd name="f53" fmla="val 2589715"/>
              <a:gd name="f54" fmla="val 22251"/>
              <a:gd name="f55" fmla="val 3004666"/>
              <a:gd name="f56" fmla="val 3732114"/>
              <a:gd name="f57" fmla="val 10514"/>
              <a:gd name="f58" fmla="val 4146087"/>
              <a:gd name="f59" fmla="val 1712"/>
              <a:gd name="f60" fmla="val 4180075"/>
              <a:gd name="f61" fmla="+- 0 0 -90"/>
              <a:gd name="f62" fmla="*/ f3 1 4217242"/>
              <a:gd name="f63" fmla="*/ f4 1 445919"/>
              <a:gd name="f64" fmla="val f5"/>
              <a:gd name="f65" fmla="val f6"/>
              <a:gd name="f66" fmla="val f7"/>
              <a:gd name="f67" fmla="*/ f61 f0 1"/>
              <a:gd name="f68" fmla="+- f66 0 f64"/>
              <a:gd name="f69" fmla="+- f65 0 f64"/>
              <a:gd name="f70" fmla="*/ f67 1 f2"/>
              <a:gd name="f71" fmla="*/ f69 1 4217242"/>
              <a:gd name="f72" fmla="*/ f68 1 445919"/>
              <a:gd name="f73" fmla="*/ 4179831 f69 1"/>
              <a:gd name="f74" fmla="*/ 12960 f68 1"/>
              <a:gd name="f75" fmla="*/ 4217243 f69 1"/>
              <a:gd name="f76" fmla="*/ 418375 f68 1"/>
              <a:gd name="f77" fmla="*/ 8803 f69 1"/>
              <a:gd name="f78" fmla="*/ 440137 f68 1"/>
              <a:gd name="f79" fmla="*/ 25919 f69 1"/>
              <a:gd name="f80" fmla="*/ 256258 f68 1"/>
              <a:gd name="f81" fmla="*/ 0 f69 1"/>
              <a:gd name="f82" fmla="*/ 226182 f68 1"/>
              <a:gd name="f83" fmla="*/ 24941 f69 1"/>
              <a:gd name="f84" fmla="*/ 21762 f68 1"/>
              <a:gd name="f85" fmla="*/ 424487 f69 1"/>
              <a:gd name="f86" fmla="*/ 0 f68 1"/>
              <a:gd name="f87" fmla="*/ 901302 f69 1"/>
              <a:gd name="f88" fmla="*/ 16383 f68 1"/>
              <a:gd name="f89" fmla="*/ 1424820 f69 1"/>
              <a:gd name="f90" fmla="*/ 17605 f68 1"/>
              <a:gd name="f91" fmla="*/ 2279174 f69 1"/>
              <a:gd name="f92" fmla="*/ 11248 f68 1"/>
              <a:gd name="f93" fmla="*/ 2589715 f69 1"/>
              <a:gd name="f94" fmla="*/ 22251 f68 1"/>
              <a:gd name="f95" fmla="*/ 4146087 f69 1"/>
              <a:gd name="f96" fmla="*/ 1712 f68 1"/>
              <a:gd name="f97" fmla="*/ 4180075 f69 1"/>
              <a:gd name="f98" fmla="*/ 12715 f68 1"/>
              <a:gd name="f99" fmla="+- f70 0 f1"/>
              <a:gd name="f100" fmla="*/ f73 1 4217242"/>
              <a:gd name="f101" fmla="*/ f74 1 445919"/>
              <a:gd name="f102" fmla="*/ f75 1 4217242"/>
              <a:gd name="f103" fmla="*/ f76 1 445919"/>
              <a:gd name="f104" fmla="*/ f77 1 4217242"/>
              <a:gd name="f105" fmla="*/ f78 1 445919"/>
              <a:gd name="f106" fmla="*/ f79 1 4217242"/>
              <a:gd name="f107" fmla="*/ f80 1 445919"/>
              <a:gd name="f108" fmla="*/ f81 1 4217242"/>
              <a:gd name="f109" fmla="*/ f82 1 445919"/>
              <a:gd name="f110" fmla="*/ f83 1 4217242"/>
              <a:gd name="f111" fmla="*/ f84 1 445919"/>
              <a:gd name="f112" fmla="*/ f85 1 4217242"/>
              <a:gd name="f113" fmla="*/ f86 1 445919"/>
              <a:gd name="f114" fmla="*/ f87 1 4217242"/>
              <a:gd name="f115" fmla="*/ f88 1 445919"/>
              <a:gd name="f116" fmla="*/ f89 1 4217242"/>
              <a:gd name="f117" fmla="*/ f90 1 445919"/>
              <a:gd name="f118" fmla="*/ f91 1 4217242"/>
              <a:gd name="f119" fmla="*/ f92 1 445919"/>
              <a:gd name="f120" fmla="*/ f93 1 4217242"/>
              <a:gd name="f121" fmla="*/ f94 1 445919"/>
              <a:gd name="f122" fmla="*/ f95 1 4217242"/>
              <a:gd name="f123" fmla="*/ f96 1 445919"/>
              <a:gd name="f124" fmla="*/ f97 1 4217242"/>
              <a:gd name="f125" fmla="*/ f98 1 445919"/>
              <a:gd name="f126" fmla="*/ f64 1 f71"/>
              <a:gd name="f127" fmla="*/ f65 1 f71"/>
              <a:gd name="f128" fmla="*/ f64 1 f72"/>
              <a:gd name="f129" fmla="*/ f66 1 f72"/>
              <a:gd name="f130" fmla="*/ f100 1 f71"/>
              <a:gd name="f131" fmla="*/ f101 1 f72"/>
              <a:gd name="f132" fmla="*/ f102 1 f71"/>
              <a:gd name="f133" fmla="*/ f103 1 f72"/>
              <a:gd name="f134" fmla="*/ f104 1 f71"/>
              <a:gd name="f135" fmla="*/ f105 1 f72"/>
              <a:gd name="f136" fmla="*/ f106 1 f71"/>
              <a:gd name="f137" fmla="*/ f107 1 f72"/>
              <a:gd name="f138" fmla="*/ f108 1 f71"/>
              <a:gd name="f139" fmla="*/ f109 1 f72"/>
              <a:gd name="f140" fmla="*/ f110 1 f71"/>
              <a:gd name="f141" fmla="*/ f111 1 f72"/>
              <a:gd name="f142" fmla="*/ f112 1 f71"/>
              <a:gd name="f143" fmla="*/ f113 1 f72"/>
              <a:gd name="f144" fmla="*/ f114 1 f71"/>
              <a:gd name="f145" fmla="*/ f115 1 f72"/>
              <a:gd name="f146" fmla="*/ f116 1 f71"/>
              <a:gd name="f147" fmla="*/ f117 1 f72"/>
              <a:gd name="f148" fmla="*/ f118 1 f71"/>
              <a:gd name="f149" fmla="*/ f119 1 f72"/>
              <a:gd name="f150" fmla="*/ f120 1 f71"/>
              <a:gd name="f151" fmla="*/ f121 1 f72"/>
              <a:gd name="f152" fmla="*/ f122 1 f71"/>
              <a:gd name="f153" fmla="*/ f123 1 f72"/>
              <a:gd name="f154" fmla="*/ f124 1 f71"/>
              <a:gd name="f155" fmla="*/ f125 1 f72"/>
              <a:gd name="f156" fmla="*/ f126 f62 1"/>
              <a:gd name="f157" fmla="*/ f127 f62 1"/>
              <a:gd name="f158" fmla="*/ f129 f63 1"/>
              <a:gd name="f159" fmla="*/ f128 f63 1"/>
              <a:gd name="f160" fmla="*/ f130 f62 1"/>
              <a:gd name="f161" fmla="*/ f131 f63 1"/>
              <a:gd name="f162" fmla="*/ f132 f62 1"/>
              <a:gd name="f163" fmla="*/ f133 f63 1"/>
              <a:gd name="f164" fmla="*/ f134 f62 1"/>
              <a:gd name="f165" fmla="*/ f135 f63 1"/>
              <a:gd name="f166" fmla="*/ f136 f62 1"/>
              <a:gd name="f167" fmla="*/ f137 f63 1"/>
              <a:gd name="f168" fmla="*/ f138 f62 1"/>
              <a:gd name="f169" fmla="*/ f139 f63 1"/>
              <a:gd name="f170" fmla="*/ f140 f62 1"/>
              <a:gd name="f171" fmla="*/ f141 f63 1"/>
              <a:gd name="f172" fmla="*/ f142 f62 1"/>
              <a:gd name="f173" fmla="*/ f143 f63 1"/>
              <a:gd name="f174" fmla="*/ f144 f62 1"/>
              <a:gd name="f175" fmla="*/ f145 f63 1"/>
              <a:gd name="f176" fmla="*/ f146 f62 1"/>
              <a:gd name="f177" fmla="*/ f147 f63 1"/>
              <a:gd name="f178" fmla="*/ f148 f62 1"/>
              <a:gd name="f179" fmla="*/ f149 f63 1"/>
              <a:gd name="f180" fmla="*/ f150 f62 1"/>
              <a:gd name="f181" fmla="*/ f151 f63 1"/>
              <a:gd name="f182" fmla="*/ f152 f62 1"/>
              <a:gd name="f183" fmla="*/ f153 f63 1"/>
              <a:gd name="f184" fmla="*/ f154 f62 1"/>
              <a:gd name="f185" fmla="*/ f155 f6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9">
                <a:pos x="f160" y="f161"/>
              </a:cxn>
              <a:cxn ang="f99">
                <a:pos x="f162" y="f163"/>
              </a:cxn>
              <a:cxn ang="f99">
                <a:pos x="f164" y="f165"/>
              </a:cxn>
              <a:cxn ang="f99">
                <a:pos x="f166" y="f167"/>
              </a:cxn>
              <a:cxn ang="f99">
                <a:pos x="f168" y="f169"/>
              </a:cxn>
              <a:cxn ang="f99">
                <a:pos x="f170" y="f171"/>
              </a:cxn>
              <a:cxn ang="f99">
                <a:pos x="f172" y="f173"/>
              </a:cxn>
              <a:cxn ang="f99">
                <a:pos x="f174" y="f175"/>
              </a:cxn>
              <a:cxn ang="f99">
                <a:pos x="f176" y="f177"/>
              </a:cxn>
              <a:cxn ang="f99">
                <a:pos x="f178" y="f179"/>
              </a:cxn>
              <a:cxn ang="f99">
                <a:pos x="f180" y="f181"/>
              </a:cxn>
              <a:cxn ang="f99">
                <a:pos x="f182" y="f183"/>
              </a:cxn>
              <a:cxn ang="f99">
                <a:pos x="f184" y="f185"/>
              </a:cxn>
            </a:cxnLst>
            <a:rect l="f156" t="f159" r="f157" b="f158"/>
            <a:pathLst>
              <a:path w="4217242" h="445919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9" y="f22"/>
                  <a:pt x="f23" y="f24"/>
                  <a:pt x="f23" y="f24"/>
                </a:cubicBezTo>
                <a:cubicBezTo>
                  <a:pt x="f23" y="f24"/>
                  <a:pt x="f25" y="f26"/>
                  <a:pt x="f5" y="f27"/>
                </a:cubicBezTo>
                <a:cubicBezTo>
                  <a:pt x="f28" y="f29"/>
                  <a:pt x="f25" y="f30"/>
                  <a:pt x="f31" y="f32"/>
                </a:cubicBezTo>
                <a:cubicBezTo>
                  <a:pt x="f33" y="f34"/>
                  <a:pt x="f35" y="f5"/>
                  <a:pt x="f35" y="f5"/>
                </a:cubicBezTo>
                <a:cubicBezTo>
                  <a:pt x="f36" y="f37"/>
                  <a:pt x="f38" y="f39"/>
                  <a:pt x="f40" y="f25"/>
                </a:cubicBezTo>
                <a:cubicBezTo>
                  <a:pt x="f40" y="f25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3" y="f54"/>
                </a:cubicBezTo>
                <a:cubicBezTo>
                  <a:pt x="f55" y="f42"/>
                  <a:pt x="f56" y="f57"/>
                  <a:pt x="f58" y="f59"/>
                </a:cubicBezTo>
                <a:lnTo>
                  <a:pt x="f60" y="f46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C90C0F"/>
              </a:solidFill>
              <a:uFillTx/>
              <a:latin typeface="Barlow Bold"/>
            </a:endParaRPr>
          </a:p>
        </p:txBody>
      </p:sp>
      <p:sp>
        <p:nvSpPr>
          <p:cNvPr id="13" name="Espace réservé du texte 30">
            <a:extLst>
              <a:ext uri="{FF2B5EF4-FFF2-40B4-BE49-F238E27FC236}">
                <a16:creationId xmlns:a16="http://schemas.microsoft.com/office/drawing/2014/main" id="{542957D1-4951-F9D1-808E-ECD0E3B0A9B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393576" y="1375010"/>
            <a:ext cx="3770336" cy="363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fr-FR" sz="24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Sous titre en Don josé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FFFB0FDC-4C15-5CF7-A559-798F599C9D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057" y="0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Espace réservé du numéro de diapositive 8">
            <a:extLst>
              <a:ext uri="{FF2B5EF4-FFF2-40B4-BE49-F238E27FC236}">
                <a16:creationId xmlns:a16="http://schemas.microsoft.com/office/drawing/2014/main" id="{1115B87D-0950-F20F-0B0A-334800E3D79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C10D47EB-C518-4A5B-857E-E8152B8DD58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99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3">
            <a:extLst>
              <a:ext uri="{FF2B5EF4-FFF2-40B4-BE49-F238E27FC236}">
                <a16:creationId xmlns:a16="http://schemas.microsoft.com/office/drawing/2014/main" id="{602A921D-B513-6F51-2101-38083C625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84577" y="0"/>
            <a:ext cx="6509823" cy="68698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509824"/>
              <a:gd name="f7" fmla="val 6869850"/>
              <a:gd name="f8" fmla="val 1268843"/>
              <a:gd name="f9" fmla="val 1129626"/>
              <a:gd name="f10" fmla="val 602647"/>
              <a:gd name="f11" fmla="val 1121548"/>
              <a:gd name="f12" fmla="val 1248648"/>
              <a:gd name="f13" fmla="val 1006566"/>
              <a:gd name="f14" fmla="val 1849679"/>
              <a:gd name="f15" fmla="val 811069"/>
              <a:gd name="f16" fmla="val 2539572"/>
              <a:gd name="f17" fmla="val 559024"/>
              <a:gd name="f18" fmla="val 3214655"/>
              <a:gd name="f19" fmla="val 371336"/>
              <a:gd name="f20" fmla="val 3905895"/>
              <a:gd name="f21" fmla="val 267664"/>
              <a:gd name="f22" fmla="val 4896842"/>
              <a:gd name="f23" fmla="val 151873"/>
              <a:gd name="f24" fmla="val 5886443"/>
              <a:gd name="f25" fmla="+- 0 0 -90"/>
              <a:gd name="f26" fmla="*/ f3 1 6509824"/>
              <a:gd name="f27" fmla="*/ f4 1 6869850"/>
              <a:gd name="f28" fmla="val f5"/>
              <a:gd name="f29" fmla="val f6"/>
              <a:gd name="f30" fmla="val f7"/>
              <a:gd name="f31" fmla="*/ f25 f0 1"/>
              <a:gd name="f32" fmla="+- f30 0 f28"/>
              <a:gd name="f33" fmla="+- f29 0 f28"/>
              <a:gd name="f34" fmla="*/ f31 1 f2"/>
              <a:gd name="f35" fmla="*/ f33 1 6509824"/>
              <a:gd name="f36" fmla="*/ f32 1 6869850"/>
              <a:gd name="f37" fmla="*/ 6509824 f33 1"/>
              <a:gd name="f38" fmla="*/ 0 f32 1"/>
              <a:gd name="f39" fmla="*/ 1268843 f33 1"/>
              <a:gd name="f40" fmla="*/ 1006566 f33 1"/>
              <a:gd name="f41" fmla="*/ 1849679 f32 1"/>
              <a:gd name="f42" fmla="*/ 371336 f33 1"/>
              <a:gd name="f43" fmla="*/ 3905895 f32 1"/>
              <a:gd name="f44" fmla="*/ 0 f33 1"/>
              <a:gd name="f45" fmla="*/ 6869850 f32 1"/>
              <a:gd name="f46" fmla="+- f34 0 f1"/>
              <a:gd name="f47" fmla="*/ f37 1 6509824"/>
              <a:gd name="f48" fmla="*/ f38 1 6869850"/>
              <a:gd name="f49" fmla="*/ f39 1 6509824"/>
              <a:gd name="f50" fmla="*/ f40 1 6509824"/>
              <a:gd name="f51" fmla="*/ f41 1 6869850"/>
              <a:gd name="f52" fmla="*/ f42 1 6509824"/>
              <a:gd name="f53" fmla="*/ f43 1 6869850"/>
              <a:gd name="f54" fmla="*/ f44 1 6509824"/>
              <a:gd name="f55" fmla="*/ f45 1 6869850"/>
              <a:gd name="f56" fmla="*/ f28 1 f35"/>
              <a:gd name="f57" fmla="*/ f29 1 f35"/>
              <a:gd name="f58" fmla="*/ f28 1 f36"/>
              <a:gd name="f59" fmla="*/ f30 1 f36"/>
              <a:gd name="f60" fmla="*/ f47 1 f35"/>
              <a:gd name="f61" fmla="*/ f48 1 f36"/>
              <a:gd name="f62" fmla="*/ f49 1 f35"/>
              <a:gd name="f63" fmla="*/ f50 1 f35"/>
              <a:gd name="f64" fmla="*/ f51 1 f36"/>
              <a:gd name="f65" fmla="*/ f52 1 f35"/>
              <a:gd name="f66" fmla="*/ f53 1 f36"/>
              <a:gd name="f67" fmla="*/ f54 1 f35"/>
              <a:gd name="f68" fmla="*/ f55 1 f36"/>
              <a:gd name="f69" fmla="*/ f56 f26 1"/>
              <a:gd name="f70" fmla="*/ f57 f26 1"/>
              <a:gd name="f71" fmla="*/ f59 f27 1"/>
              <a:gd name="f72" fmla="*/ f58 f27 1"/>
              <a:gd name="f73" fmla="*/ f60 f26 1"/>
              <a:gd name="f74" fmla="*/ f61 f27 1"/>
              <a:gd name="f75" fmla="*/ f62 f26 1"/>
              <a:gd name="f76" fmla="*/ f63 f26 1"/>
              <a:gd name="f77" fmla="*/ f64 f27 1"/>
              <a:gd name="f78" fmla="*/ f65 f26 1"/>
              <a:gd name="f79" fmla="*/ f66 f27 1"/>
              <a:gd name="f80" fmla="*/ f67 f26 1"/>
              <a:gd name="f81" fmla="*/ f6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6">
                <a:pos x="f73" y="f74"/>
              </a:cxn>
              <a:cxn ang="f46">
                <a:pos x="f75" y="f74"/>
              </a:cxn>
              <a:cxn ang="f46">
                <a:pos x="f76" y="f77"/>
              </a:cxn>
              <a:cxn ang="f46">
                <a:pos x="f78" y="f79"/>
              </a:cxn>
              <a:cxn ang="f46">
                <a:pos x="f80" y="f81"/>
              </a:cxn>
              <a:cxn ang="f46">
                <a:pos x="f73" y="f81"/>
              </a:cxn>
              <a:cxn ang="f46">
                <a:pos x="f73" y="f74"/>
              </a:cxn>
            </a:cxnLst>
            <a:rect l="f69" t="f72" r="f70" b="f71"/>
            <a:pathLst>
              <a:path w="6509824" h="6869850">
                <a:moveTo>
                  <a:pt x="f6" y="f5"/>
                </a:moveTo>
                <a:lnTo>
                  <a:pt x="f8" y="f5"/>
                </a:ln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5" y="f7"/>
                </a:cubicBezTo>
                <a:lnTo>
                  <a:pt x="f6" y="f7"/>
                </a:lnTo>
                <a:lnTo>
                  <a:pt x="f6" y="f5"/>
                </a:lnTo>
                <a:close/>
              </a:path>
            </a:pathLst>
          </a:custGeom>
          <a:solidFill>
            <a:srgbClr val="FFE505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3" name="Espace réservé pour une image  12">
            <a:extLst>
              <a:ext uri="{FF2B5EF4-FFF2-40B4-BE49-F238E27FC236}">
                <a16:creationId xmlns:a16="http://schemas.microsoft.com/office/drawing/2014/main" id="{427DE0D4-246F-469F-F052-CD29AB2F7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5986869" y="-12966"/>
            <a:ext cx="6205136" cy="6883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R="0" lvl="0" fontAlgn="auto">
              <a:spcAft>
                <a:spcPts val="0"/>
              </a:spcAft>
              <a:buSzPct val="100000"/>
              <a:buFont typeface="Arial" pitchFamily="34"/>
              <a:tabLst/>
              <a:defRPr lang="fr-FR" b="0" i="0" u="none" strike="noStrike" cap="none" spc="0" baseline="0">
                <a:solidFill>
                  <a:srgbClr val="000000"/>
                </a:solidFill>
                <a:uFillTx/>
                <a:latin typeface="Barlow Bold"/>
              </a:defRPr>
            </a:lvl1pPr>
          </a:lstStyle>
          <a:p>
            <a:pPr lvl="0"/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F7056941-C49D-1827-E0E3-536C670ECAF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 rot="16200004">
            <a:off x="11204010" y="669354"/>
            <a:ext cx="1484720" cy="26267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fontAlgn="auto">
              <a:spcAft>
                <a:spcPts val="0"/>
              </a:spcAft>
              <a:buNone/>
              <a:tabLst/>
              <a:defRPr lang="fr-FR" sz="1200" b="0" i="0" u="none" strike="noStrike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Crédit photo</a:t>
            </a:r>
          </a:p>
        </p:txBody>
      </p:sp>
      <p:pic>
        <p:nvPicPr>
          <p:cNvPr id="5" name="Image 15" descr="Logo France Nature Environnement&#10;">
            <a:extLst>
              <a:ext uri="{FF2B5EF4-FFF2-40B4-BE49-F238E27FC236}">
                <a16:creationId xmlns:a16="http://schemas.microsoft.com/office/drawing/2014/main" id="{D1918102-59D9-1905-F501-40197E0E3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3810" y="5793336"/>
            <a:ext cx="1082036" cy="8155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Espace réservé du texte 33">
            <a:extLst>
              <a:ext uri="{FF2B5EF4-FFF2-40B4-BE49-F238E27FC236}">
                <a16:creationId xmlns:a16="http://schemas.microsoft.com/office/drawing/2014/main" id="{B2E50E9D-173F-DE19-55C5-71649E9893D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282308" y="4597402"/>
            <a:ext cx="4411659" cy="10778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Participer à la mise en place de la charte informatique et de la politique de sécurité</a:t>
            </a:r>
          </a:p>
        </p:txBody>
      </p:sp>
      <p:sp>
        <p:nvSpPr>
          <p:cNvPr id="7" name="Graphique 19">
            <a:extLst>
              <a:ext uri="{FF2B5EF4-FFF2-40B4-BE49-F238E27FC236}">
                <a16:creationId xmlns:a16="http://schemas.microsoft.com/office/drawing/2014/main" id="{AD7C10FF-D28D-2923-10BF-FD8192249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6014" y="4603107"/>
            <a:ext cx="601666" cy="3155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98413"/>
              <a:gd name="f7" fmla="val 366343"/>
              <a:gd name="f8" fmla="val 312550"/>
              <a:gd name="f9" fmla="val 525456"/>
              <a:gd name="f10" fmla="val 99190"/>
              <a:gd name="f11" fmla="val 698414"/>
              <a:gd name="f12" fmla="val 199287"/>
              <a:gd name="f13" fmla="val 584016"/>
              <a:gd name="f14" fmla="val 257621"/>
              <a:gd name="f15" fmla="val 405384"/>
              <a:gd name="f16" fmla="val 325261"/>
              <a:gd name="f17" fmla="val 328665"/>
              <a:gd name="f18" fmla="val 366344"/>
              <a:gd name="f19" fmla="val 332978"/>
              <a:gd name="f20" fmla="val 324126"/>
              <a:gd name="f21" fmla="val 339560"/>
              <a:gd name="f22" fmla="val 282135"/>
              <a:gd name="f23" fmla="val 348639"/>
              <a:gd name="f24" fmla="val 240824"/>
              <a:gd name="f25" fmla="val 209274"/>
              <a:gd name="f26" fmla="val 256259"/>
              <a:gd name="f27" fmla="val 290760"/>
              <a:gd name="f28" fmla="val 18385"/>
              <a:gd name="f29" fmla="val 225844"/>
              <a:gd name="f30" fmla="val 42218"/>
              <a:gd name="f31" fmla="val 162744"/>
              <a:gd name="f32" fmla="val 71271"/>
              <a:gd name="f33" fmla="val 101913"/>
              <a:gd name="f34" fmla="val 211090"/>
              <a:gd name="f35" fmla="val 102821"/>
              <a:gd name="f36" fmla="val 313004"/>
              <a:gd name="f37" fmla="val 108269"/>
              <a:gd name="f38" fmla="+- 0 0 -90"/>
              <a:gd name="f39" fmla="*/ f3 1 698413"/>
              <a:gd name="f40" fmla="*/ f4 1 366343"/>
              <a:gd name="f41" fmla="val f5"/>
              <a:gd name="f42" fmla="val f6"/>
              <a:gd name="f43" fmla="val f7"/>
              <a:gd name="f44" fmla="*/ f38 f0 1"/>
              <a:gd name="f45" fmla="+- f43 0 f41"/>
              <a:gd name="f46" fmla="+- f42 0 f41"/>
              <a:gd name="f47" fmla="*/ f44 1 f2"/>
              <a:gd name="f48" fmla="*/ f46 1 698413"/>
              <a:gd name="f49" fmla="*/ f45 1 366343"/>
              <a:gd name="f50" fmla="*/ 312550 f46 1"/>
              <a:gd name="f51" fmla="*/ 0 f45 1"/>
              <a:gd name="f52" fmla="*/ 698414 f46 1"/>
              <a:gd name="f53" fmla="*/ 199287 f45 1"/>
              <a:gd name="f54" fmla="*/ 328665 f46 1"/>
              <a:gd name="f55" fmla="*/ 366344 f45 1"/>
              <a:gd name="f56" fmla="*/ 348639 f46 1"/>
              <a:gd name="f57" fmla="*/ 240824 f45 1"/>
              <a:gd name="f58" fmla="*/ 0 f46 1"/>
              <a:gd name="f59" fmla="*/ 290760 f45 1"/>
              <a:gd name="f60" fmla="*/ 71271 f46 1"/>
              <a:gd name="f61" fmla="*/ 101913 f45 1"/>
              <a:gd name="f62" fmla="*/ 313004 f46 1"/>
              <a:gd name="f63" fmla="*/ 108269 f45 1"/>
              <a:gd name="f64" fmla="+- f47 0 f1"/>
              <a:gd name="f65" fmla="*/ f50 1 698413"/>
              <a:gd name="f66" fmla="*/ f51 1 366343"/>
              <a:gd name="f67" fmla="*/ f52 1 698413"/>
              <a:gd name="f68" fmla="*/ f53 1 366343"/>
              <a:gd name="f69" fmla="*/ f54 1 698413"/>
              <a:gd name="f70" fmla="*/ f55 1 366343"/>
              <a:gd name="f71" fmla="*/ f56 1 698413"/>
              <a:gd name="f72" fmla="*/ f57 1 366343"/>
              <a:gd name="f73" fmla="*/ f58 1 698413"/>
              <a:gd name="f74" fmla="*/ f59 1 366343"/>
              <a:gd name="f75" fmla="*/ f60 1 698413"/>
              <a:gd name="f76" fmla="*/ f61 1 366343"/>
              <a:gd name="f77" fmla="*/ f62 1 698413"/>
              <a:gd name="f78" fmla="*/ f63 1 366343"/>
              <a:gd name="f79" fmla="*/ f41 1 f48"/>
              <a:gd name="f80" fmla="*/ f42 1 f48"/>
              <a:gd name="f81" fmla="*/ f41 1 f49"/>
              <a:gd name="f82" fmla="*/ f43 1 f49"/>
              <a:gd name="f83" fmla="*/ f65 1 f48"/>
              <a:gd name="f84" fmla="*/ f66 1 f49"/>
              <a:gd name="f85" fmla="*/ f67 1 f48"/>
              <a:gd name="f86" fmla="*/ f68 1 f49"/>
              <a:gd name="f87" fmla="*/ f69 1 f48"/>
              <a:gd name="f88" fmla="*/ f70 1 f49"/>
              <a:gd name="f89" fmla="*/ f71 1 f48"/>
              <a:gd name="f90" fmla="*/ f72 1 f49"/>
              <a:gd name="f91" fmla="*/ f73 1 f48"/>
              <a:gd name="f92" fmla="*/ f74 1 f49"/>
              <a:gd name="f93" fmla="*/ f75 1 f48"/>
              <a:gd name="f94" fmla="*/ f76 1 f49"/>
              <a:gd name="f95" fmla="*/ f77 1 f48"/>
              <a:gd name="f96" fmla="*/ f78 1 f49"/>
              <a:gd name="f97" fmla="*/ f79 f39 1"/>
              <a:gd name="f98" fmla="*/ f80 f39 1"/>
              <a:gd name="f99" fmla="*/ f82 f40 1"/>
              <a:gd name="f100" fmla="*/ f81 f40 1"/>
              <a:gd name="f101" fmla="*/ f83 f39 1"/>
              <a:gd name="f102" fmla="*/ f84 f40 1"/>
              <a:gd name="f103" fmla="*/ f85 f39 1"/>
              <a:gd name="f104" fmla="*/ f86 f40 1"/>
              <a:gd name="f105" fmla="*/ f87 f39 1"/>
              <a:gd name="f106" fmla="*/ f88 f40 1"/>
              <a:gd name="f107" fmla="*/ f89 f39 1"/>
              <a:gd name="f108" fmla="*/ f90 f40 1"/>
              <a:gd name="f109" fmla="*/ f91 f39 1"/>
              <a:gd name="f110" fmla="*/ f92 f40 1"/>
              <a:gd name="f111" fmla="*/ f93 f39 1"/>
              <a:gd name="f112" fmla="*/ f94 f40 1"/>
              <a:gd name="f113" fmla="*/ f95 f39 1"/>
              <a:gd name="f114" fmla="*/ f96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4">
                <a:pos x="f101" y="f102"/>
              </a:cxn>
              <a:cxn ang="f64">
                <a:pos x="f103" y="f104"/>
              </a:cxn>
              <a:cxn ang="f64">
                <a:pos x="f105" y="f106"/>
              </a:cxn>
              <a:cxn ang="f64">
                <a:pos x="f107" y="f108"/>
              </a:cxn>
              <a:cxn ang="f64">
                <a:pos x="f109" y="f110"/>
              </a:cxn>
              <a:cxn ang="f64">
                <a:pos x="f111" y="f112"/>
              </a:cxn>
              <a:cxn ang="f64">
                <a:pos x="f113" y="f114"/>
              </a:cxn>
              <a:cxn ang="f64">
                <a:pos x="f113" y="f102"/>
              </a:cxn>
            </a:cxnLst>
            <a:rect l="f97" t="f100" r="f98" b="f99"/>
            <a:pathLst>
              <a:path w="698413" h="366343">
                <a:moveTo>
                  <a:pt x="f8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5" y="f27"/>
                  <a:pt x="f5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2" y="f33"/>
                  <a:pt x="f34" y="f35"/>
                  <a:pt x="f36" y="f37"/>
                </a:cubicBezTo>
                <a:lnTo>
                  <a:pt x="f36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8" name="Espace réservé du texte 29">
            <a:extLst>
              <a:ext uri="{FF2B5EF4-FFF2-40B4-BE49-F238E27FC236}">
                <a16:creationId xmlns:a16="http://schemas.microsoft.com/office/drawing/2014/main" id="{A08D412F-35DA-C6FC-DA9A-4D21C0DB31B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272149" y="3503294"/>
            <a:ext cx="4435470" cy="1000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Prendre en main et assurer l’évolution des applications liées  aux besoins organisationnels et fonctionnels internes </a:t>
            </a:r>
          </a:p>
        </p:txBody>
      </p:sp>
      <p:sp>
        <p:nvSpPr>
          <p:cNvPr id="9" name="Graphique 19">
            <a:extLst>
              <a:ext uri="{FF2B5EF4-FFF2-40B4-BE49-F238E27FC236}">
                <a16:creationId xmlns:a16="http://schemas.microsoft.com/office/drawing/2014/main" id="{3025A78C-94EE-D016-72A0-71FE2D1EF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348" y="3510591"/>
            <a:ext cx="601666" cy="3155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98413"/>
              <a:gd name="f7" fmla="val 366343"/>
              <a:gd name="f8" fmla="val 312550"/>
              <a:gd name="f9" fmla="val 525456"/>
              <a:gd name="f10" fmla="val 99190"/>
              <a:gd name="f11" fmla="val 698414"/>
              <a:gd name="f12" fmla="val 199287"/>
              <a:gd name="f13" fmla="val 584016"/>
              <a:gd name="f14" fmla="val 257621"/>
              <a:gd name="f15" fmla="val 405384"/>
              <a:gd name="f16" fmla="val 325261"/>
              <a:gd name="f17" fmla="val 328665"/>
              <a:gd name="f18" fmla="val 366344"/>
              <a:gd name="f19" fmla="val 332978"/>
              <a:gd name="f20" fmla="val 324126"/>
              <a:gd name="f21" fmla="val 339560"/>
              <a:gd name="f22" fmla="val 282135"/>
              <a:gd name="f23" fmla="val 348639"/>
              <a:gd name="f24" fmla="val 240824"/>
              <a:gd name="f25" fmla="val 209274"/>
              <a:gd name="f26" fmla="val 256259"/>
              <a:gd name="f27" fmla="val 290760"/>
              <a:gd name="f28" fmla="val 18385"/>
              <a:gd name="f29" fmla="val 225844"/>
              <a:gd name="f30" fmla="val 42218"/>
              <a:gd name="f31" fmla="val 162744"/>
              <a:gd name="f32" fmla="val 71271"/>
              <a:gd name="f33" fmla="val 101913"/>
              <a:gd name="f34" fmla="val 211090"/>
              <a:gd name="f35" fmla="val 102821"/>
              <a:gd name="f36" fmla="val 313004"/>
              <a:gd name="f37" fmla="val 108269"/>
              <a:gd name="f38" fmla="+- 0 0 -90"/>
              <a:gd name="f39" fmla="*/ f3 1 698413"/>
              <a:gd name="f40" fmla="*/ f4 1 366343"/>
              <a:gd name="f41" fmla="val f5"/>
              <a:gd name="f42" fmla="val f6"/>
              <a:gd name="f43" fmla="val f7"/>
              <a:gd name="f44" fmla="*/ f38 f0 1"/>
              <a:gd name="f45" fmla="+- f43 0 f41"/>
              <a:gd name="f46" fmla="+- f42 0 f41"/>
              <a:gd name="f47" fmla="*/ f44 1 f2"/>
              <a:gd name="f48" fmla="*/ f46 1 698413"/>
              <a:gd name="f49" fmla="*/ f45 1 366343"/>
              <a:gd name="f50" fmla="*/ 312550 f46 1"/>
              <a:gd name="f51" fmla="*/ 0 f45 1"/>
              <a:gd name="f52" fmla="*/ 698414 f46 1"/>
              <a:gd name="f53" fmla="*/ 199287 f45 1"/>
              <a:gd name="f54" fmla="*/ 328665 f46 1"/>
              <a:gd name="f55" fmla="*/ 366344 f45 1"/>
              <a:gd name="f56" fmla="*/ 348639 f46 1"/>
              <a:gd name="f57" fmla="*/ 240824 f45 1"/>
              <a:gd name="f58" fmla="*/ 0 f46 1"/>
              <a:gd name="f59" fmla="*/ 290760 f45 1"/>
              <a:gd name="f60" fmla="*/ 71271 f46 1"/>
              <a:gd name="f61" fmla="*/ 101913 f45 1"/>
              <a:gd name="f62" fmla="*/ 313004 f46 1"/>
              <a:gd name="f63" fmla="*/ 108269 f45 1"/>
              <a:gd name="f64" fmla="+- f47 0 f1"/>
              <a:gd name="f65" fmla="*/ f50 1 698413"/>
              <a:gd name="f66" fmla="*/ f51 1 366343"/>
              <a:gd name="f67" fmla="*/ f52 1 698413"/>
              <a:gd name="f68" fmla="*/ f53 1 366343"/>
              <a:gd name="f69" fmla="*/ f54 1 698413"/>
              <a:gd name="f70" fmla="*/ f55 1 366343"/>
              <a:gd name="f71" fmla="*/ f56 1 698413"/>
              <a:gd name="f72" fmla="*/ f57 1 366343"/>
              <a:gd name="f73" fmla="*/ f58 1 698413"/>
              <a:gd name="f74" fmla="*/ f59 1 366343"/>
              <a:gd name="f75" fmla="*/ f60 1 698413"/>
              <a:gd name="f76" fmla="*/ f61 1 366343"/>
              <a:gd name="f77" fmla="*/ f62 1 698413"/>
              <a:gd name="f78" fmla="*/ f63 1 366343"/>
              <a:gd name="f79" fmla="*/ f41 1 f48"/>
              <a:gd name="f80" fmla="*/ f42 1 f48"/>
              <a:gd name="f81" fmla="*/ f41 1 f49"/>
              <a:gd name="f82" fmla="*/ f43 1 f49"/>
              <a:gd name="f83" fmla="*/ f65 1 f48"/>
              <a:gd name="f84" fmla="*/ f66 1 f49"/>
              <a:gd name="f85" fmla="*/ f67 1 f48"/>
              <a:gd name="f86" fmla="*/ f68 1 f49"/>
              <a:gd name="f87" fmla="*/ f69 1 f48"/>
              <a:gd name="f88" fmla="*/ f70 1 f49"/>
              <a:gd name="f89" fmla="*/ f71 1 f48"/>
              <a:gd name="f90" fmla="*/ f72 1 f49"/>
              <a:gd name="f91" fmla="*/ f73 1 f48"/>
              <a:gd name="f92" fmla="*/ f74 1 f49"/>
              <a:gd name="f93" fmla="*/ f75 1 f48"/>
              <a:gd name="f94" fmla="*/ f76 1 f49"/>
              <a:gd name="f95" fmla="*/ f77 1 f48"/>
              <a:gd name="f96" fmla="*/ f78 1 f49"/>
              <a:gd name="f97" fmla="*/ f79 f39 1"/>
              <a:gd name="f98" fmla="*/ f80 f39 1"/>
              <a:gd name="f99" fmla="*/ f82 f40 1"/>
              <a:gd name="f100" fmla="*/ f81 f40 1"/>
              <a:gd name="f101" fmla="*/ f83 f39 1"/>
              <a:gd name="f102" fmla="*/ f84 f40 1"/>
              <a:gd name="f103" fmla="*/ f85 f39 1"/>
              <a:gd name="f104" fmla="*/ f86 f40 1"/>
              <a:gd name="f105" fmla="*/ f87 f39 1"/>
              <a:gd name="f106" fmla="*/ f88 f40 1"/>
              <a:gd name="f107" fmla="*/ f89 f39 1"/>
              <a:gd name="f108" fmla="*/ f90 f40 1"/>
              <a:gd name="f109" fmla="*/ f91 f39 1"/>
              <a:gd name="f110" fmla="*/ f92 f40 1"/>
              <a:gd name="f111" fmla="*/ f93 f39 1"/>
              <a:gd name="f112" fmla="*/ f94 f40 1"/>
              <a:gd name="f113" fmla="*/ f95 f39 1"/>
              <a:gd name="f114" fmla="*/ f96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4">
                <a:pos x="f101" y="f102"/>
              </a:cxn>
              <a:cxn ang="f64">
                <a:pos x="f103" y="f104"/>
              </a:cxn>
              <a:cxn ang="f64">
                <a:pos x="f105" y="f106"/>
              </a:cxn>
              <a:cxn ang="f64">
                <a:pos x="f107" y="f108"/>
              </a:cxn>
              <a:cxn ang="f64">
                <a:pos x="f109" y="f110"/>
              </a:cxn>
              <a:cxn ang="f64">
                <a:pos x="f111" y="f112"/>
              </a:cxn>
              <a:cxn ang="f64">
                <a:pos x="f113" y="f114"/>
              </a:cxn>
              <a:cxn ang="f64">
                <a:pos x="f113" y="f102"/>
              </a:cxn>
            </a:cxnLst>
            <a:rect l="f97" t="f100" r="f98" b="f99"/>
            <a:pathLst>
              <a:path w="698413" h="366343">
                <a:moveTo>
                  <a:pt x="f8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5" y="f27"/>
                  <a:pt x="f5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2" y="f33"/>
                  <a:pt x="f34" y="f35"/>
                  <a:pt x="f36" y="f37"/>
                </a:cubicBezTo>
                <a:lnTo>
                  <a:pt x="f36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B82B2604-BE95-0189-3283-F2324143F4A9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288023" y="2397757"/>
            <a:ext cx="4411659" cy="949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spcAft>
                <a:spcPts val="0"/>
              </a:spcAft>
              <a:buNone/>
              <a:tabLst/>
              <a:defRPr lang="fr-FR" sz="1800" b="0" i="0" u="none" strike="noStrike" cap="none" spc="0" baseline="0">
                <a:solidFill>
                  <a:srgbClr val="000000"/>
                </a:solidFill>
                <a:uFillTx/>
                <a:latin typeface="Barlow Medium" pitchFamily="2"/>
              </a:defRPr>
            </a:lvl1pPr>
          </a:lstStyle>
          <a:p>
            <a:pPr lvl="0"/>
            <a:r>
              <a:rPr lang="fr-FR"/>
              <a:t>Participer à la définition et à la mise en œuvre de la stratégie de sécurisation.</a:t>
            </a:r>
          </a:p>
        </p:txBody>
      </p:sp>
      <p:sp>
        <p:nvSpPr>
          <p:cNvPr id="11" name="Graphique 19">
            <a:extLst>
              <a:ext uri="{FF2B5EF4-FFF2-40B4-BE49-F238E27FC236}">
                <a16:creationId xmlns:a16="http://schemas.microsoft.com/office/drawing/2014/main" id="{B9CFA26E-8E9F-8EBD-E500-9261B9AC4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348" y="2418075"/>
            <a:ext cx="601666" cy="3155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698413"/>
              <a:gd name="f7" fmla="val 366343"/>
              <a:gd name="f8" fmla="val 312550"/>
              <a:gd name="f9" fmla="val 525456"/>
              <a:gd name="f10" fmla="val 99190"/>
              <a:gd name="f11" fmla="val 698414"/>
              <a:gd name="f12" fmla="val 199287"/>
              <a:gd name="f13" fmla="val 584016"/>
              <a:gd name="f14" fmla="val 257621"/>
              <a:gd name="f15" fmla="val 405384"/>
              <a:gd name="f16" fmla="val 325261"/>
              <a:gd name="f17" fmla="val 328665"/>
              <a:gd name="f18" fmla="val 366344"/>
              <a:gd name="f19" fmla="val 332978"/>
              <a:gd name="f20" fmla="val 324126"/>
              <a:gd name="f21" fmla="val 339560"/>
              <a:gd name="f22" fmla="val 282135"/>
              <a:gd name="f23" fmla="val 348639"/>
              <a:gd name="f24" fmla="val 240824"/>
              <a:gd name="f25" fmla="val 209274"/>
              <a:gd name="f26" fmla="val 256259"/>
              <a:gd name="f27" fmla="val 290760"/>
              <a:gd name="f28" fmla="val 18385"/>
              <a:gd name="f29" fmla="val 225844"/>
              <a:gd name="f30" fmla="val 42218"/>
              <a:gd name="f31" fmla="val 162744"/>
              <a:gd name="f32" fmla="val 71271"/>
              <a:gd name="f33" fmla="val 101913"/>
              <a:gd name="f34" fmla="val 211090"/>
              <a:gd name="f35" fmla="val 102821"/>
              <a:gd name="f36" fmla="val 313004"/>
              <a:gd name="f37" fmla="val 108269"/>
              <a:gd name="f38" fmla="+- 0 0 -90"/>
              <a:gd name="f39" fmla="*/ f3 1 698413"/>
              <a:gd name="f40" fmla="*/ f4 1 366343"/>
              <a:gd name="f41" fmla="val f5"/>
              <a:gd name="f42" fmla="val f6"/>
              <a:gd name="f43" fmla="val f7"/>
              <a:gd name="f44" fmla="*/ f38 f0 1"/>
              <a:gd name="f45" fmla="+- f43 0 f41"/>
              <a:gd name="f46" fmla="+- f42 0 f41"/>
              <a:gd name="f47" fmla="*/ f44 1 f2"/>
              <a:gd name="f48" fmla="*/ f46 1 698413"/>
              <a:gd name="f49" fmla="*/ f45 1 366343"/>
              <a:gd name="f50" fmla="*/ 312550 f46 1"/>
              <a:gd name="f51" fmla="*/ 0 f45 1"/>
              <a:gd name="f52" fmla="*/ 698414 f46 1"/>
              <a:gd name="f53" fmla="*/ 199287 f45 1"/>
              <a:gd name="f54" fmla="*/ 328665 f46 1"/>
              <a:gd name="f55" fmla="*/ 366344 f45 1"/>
              <a:gd name="f56" fmla="*/ 348639 f46 1"/>
              <a:gd name="f57" fmla="*/ 240824 f45 1"/>
              <a:gd name="f58" fmla="*/ 0 f46 1"/>
              <a:gd name="f59" fmla="*/ 290760 f45 1"/>
              <a:gd name="f60" fmla="*/ 71271 f46 1"/>
              <a:gd name="f61" fmla="*/ 101913 f45 1"/>
              <a:gd name="f62" fmla="*/ 313004 f46 1"/>
              <a:gd name="f63" fmla="*/ 108269 f45 1"/>
              <a:gd name="f64" fmla="+- f47 0 f1"/>
              <a:gd name="f65" fmla="*/ f50 1 698413"/>
              <a:gd name="f66" fmla="*/ f51 1 366343"/>
              <a:gd name="f67" fmla="*/ f52 1 698413"/>
              <a:gd name="f68" fmla="*/ f53 1 366343"/>
              <a:gd name="f69" fmla="*/ f54 1 698413"/>
              <a:gd name="f70" fmla="*/ f55 1 366343"/>
              <a:gd name="f71" fmla="*/ f56 1 698413"/>
              <a:gd name="f72" fmla="*/ f57 1 366343"/>
              <a:gd name="f73" fmla="*/ f58 1 698413"/>
              <a:gd name="f74" fmla="*/ f59 1 366343"/>
              <a:gd name="f75" fmla="*/ f60 1 698413"/>
              <a:gd name="f76" fmla="*/ f61 1 366343"/>
              <a:gd name="f77" fmla="*/ f62 1 698413"/>
              <a:gd name="f78" fmla="*/ f63 1 366343"/>
              <a:gd name="f79" fmla="*/ f41 1 f48"/>
              <a:gd name="f80" fmla="*/ f42 1 f48"/>
              <a:gd name="f81" fmla="*/ f41 1 f49"/>
              <a:gd name="f82" fmla="*/ f43 1 f49"/>
              <a:gd name="f83" fmla="*/ f65 1 f48"/>
              <a:gd name="f84" fmla="*/ f66 1 f49"/>
              <a:gd name="f85" fmla="*/ f67 1 f48"/>
              <a:gd name="f86" fmla="*/ f68 1 f49"/>
              <a:gd name="f87" fmla="*/ f69 1 f48"/>
              <a:gd name="f88" fmla="*/ f70 1 f49"/>
              <a:gd name="f89" fmla="*/ f71 1 f48"/>
              <a:gd name="f90" fmla="*/ f72 1 f49"/>
              <a:gd name="f91" fmla="*/ f73 1 f48"/>
              <a:gd name="f92" fmla="*/ f74 1 f49"/>
              <a:gd name="f93" fmla="*/ f75 1 f48"/>
              <a:gd name="f94" fmla="*/ f76 1 f49"/>
              <a:gd name="f95" fmla="*/ f77 1 f48"/>
              <a:gd name="f96" fmla="*/ f78 1 f49"/>
              <a:gd name="f97" fmla="*/ f79 f39 1"/>
              <a:gd name="f98" fmla="*/ f80 f39 1"/>
              <a:gd name="f99" fmla="*/ f82 f40 1"/>
              <a:gd name="f100" fmla="*/ f81 f40 1"/>
              <a:gd name="f101" fmla="*/ f83 f39 1"/>
              <a:gd name="f102" fmla="*/ f84 f40 1"/>
              <a:gd name="f103" fmla="*/ f85 f39 1"/>
              <a:gd name="f104" fmla="*/ f86 f40 1"/>
              <a:gd name="f105" fmla="*/ f87 f39 1"/>
              <a:gd name="f106" fmla="*/ f88 f40 1"/>
              <a:gd name="f107" fmla="*/ f89 f39 1"/>
              <a:gd name="f108" fmla="*/ f90 f40 1"/>
              <a:gd name="f109" fmla="*/ f91 f39 1"/>
              <a:gd name="f110" fmla="*/ f92 f40 1"/>
              <a:gd name="f111" fmla="*/ f93 f39 1"/>
              <a:gd name="f112" fmla="*/ f94 f40 1"/>
              <a:gd name="f113" fmla="*/ f95 f39 1"/>
              <a:gd name="f114" fmla="*/ f96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64">
                <a:pos x="f101" y="f102"/>
              </a:cxn>
              <a:cxn ang="f64">
                <a:pos x="f103" y="f104"/>
              </a:cxn>
              <a:cxn ang="f64">
                <a:pos x="f105" y="f106"/>
              </a:cxn>
              <a:cxn ang="f64">
                <a:pos x="f107" y="f108"/>
              </a:cxn>
              <a:cxn ang="f64">
                <a:pos x="f109" y="f110"/>
              </a:cxn>
              <a:cxn ang="f64">
                <a:pos x="f111" y="f112"/>
              </a:cxn>
              <a:cxn ang="f64">
                <a:pos x="f113" y="f114"/>
              </a:cxn>
              <a:cxn ang="f64">
                <a:pos x="f113" y="f102"/>
              </a:cxn>
            </a:cxnLst>
            <a:rect l="f97" t="f100" r="f98" b="f99"/>
            <a:pathLst>
              <a:path w="698413" h="366343">
                <a:moveTo>
                  <a:pt x="f8" y="f5"/>
                </a:moveTo>
                <a:cubicBezTo>
                  <a:pt x="f8" y="f5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5" y="f27"/>
                  <a:pt x="f5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2" y="f33"/>
                  <a:pt x="f34" y="f35"/>
                  <a:pt x="f36" y="f37"/>
                </a:cubicBezTo>
                <a:lnTo>
                  <a:pt x="f36" y="f5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Barlow Bold"/>
            </a:endParaRPr>
          </a:p>
        </p:txBody>
      </p:sp>
      <p:sp>
        <p:nvSpPr>
          <p:cNvPr id="12" name="Graphique 8">
            <a:extLst>
              <a:ext uri="{FF2B5EF4-FFF2-40B4-BE49-F238E27FC236}">
                <a16:creationId xmlns:a16="http://schemas.microsoft.com/office/drawing/2014/main" id="{76A30F0B-3FF0-5DCC-DEDE-8C26A8822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67850" y="1573920"/>
            <a:ext cx="3287542" cy="4459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17242"/>
              <a:gd name="f7" fmla="val 445919"/>
              <a:gd name="f8" fmla="val 4179831"/>
              <a:gd name="f9" fmla="val 12960"/>
              <a:gd name="f10" fmla="val 4196948"/>
              <a:gd name="f11" fmla="val 148179"/>
              <a:gd name="f12" fmla="val 4194991"/>
              <a:gd name="f13" fmla="val 288290"/>
              <a:gd name="f14" fmla="val 4217243"/>
              <a:gd name="f15" fmla="val 418375"/>
              <a:gd name="f16" fmla="val 2876293"/>
              <a:gd name="f17" fmla="val 429867"/>
              <a:gd name="f18" fmla="val 655070"/>
              <a:gd name="f19" fmla="val 457987"/>
              <a:gd name="f20" fmla="val 8803"/>
              <a:gd name="f21" fmla="val 440137"/>
              <a:gd name="f22" fmla="val 338172"/>
              <a:gd name="f23" fmla="val 25919"/>
              <a:gd name="f24" fmla="val 256258"/>
              <a:gd name="f25" fmla="val 16383"/>
              <a:gd name="f26" fmla="val 249166"/>
              <a:gd name="f27" fmla="val 226182"/>
              <a:gd name="f28" fmla="val 2690"/>
              <a:gd name="f29" fmla="val 180456"/>
              <a:gd name="f30" fmla="val 89984"/>
              <a:gd name="f31" fmla="val 24941"/>
              <a:gd name="f32" fmla="val 21762"/>
              <a:gd name="f33" fmla="val 156004"/>
              <a:gd name="f34" fmla="val 11737"/>
              <a:gd name="f35" fmla="val 424487"/>
              <a:gd name="f36" fmla="val 572422"/>
              <a:gd name="f37" fmla="val 8314"/>
              <a:gd name="f38" fmla="val 753612"/>
              <a:gd name="f39" fmla="val 7336"/>
              <a:gd name="f40" fmla="val 901302"/>
              <a:gd name="f41" fmla="val 1240696"/>
              <a:gd name="f42" fmla="val 18828"/>
              <a:gd name="f43" fmla="val 1424820"/>
              <a:gd name="f44" fmla="val 17605"/>
              <a:gd name="f45" fmla="val 1710420"/>
              <a:gd name="f46" fmla="val 12715"/>
              <a:gd name="f47" fmla="val 2014114"/>
              <a:gd name="f48" fmla="val 9536"/>
              <a:gd name="f49" fmla="val 2279174"/>
              <a:gd name="f50" fmla="val 11248"/>
              <a:gd name="f51" fmla="val 2406080"/>
              <a:gd name="f52" fmla="val 15649"/>
              <a:gd name="f53" fmla="val 2589715"/>
              <a:gd name="f54" fmla="val 22251"/>
              <a:gd name="f55" fmla="val 3004666"/>
              <a:gd name="f56" fmla="val 3732114"/>
              <a:gd name="f57" fmla="val 10514"/>
              <a:gd name="f58" fmla="val 4146087"/>
              <a:gd name="f59" fmla="val 1712"/>
              <a:gd name="f60" fmla="val 4180075"/>
              <a:gd name="f61" fmla="+- 0 0 -90"/>
              <a:gd name="f62" fmla="*/ f3 1 4217242"/>
              <a:gd name="f63" fmla="*/ f4 1 445919"/>
              <a:gd name="f64" fmla="val f5"/>
              <a:gd name="f65" fmla="val f6"/>
              <a:gd name="f66" fmla="val f7"/>
              <a:gd name="f67" fmla="*/ f61 f0 1"/>
              <a:gd name="f68" fmla="+- f66 0 f64"/>
              <a:gd name="f69" fmla="+- f65 0 f64"/>
              <a:gd name="f70" fmla="*/ f67 1 f2"/>
              <a:gd name="f71" fmla="*/ f69 1 4217242"/>
              <a:gd name="f72" fmla="*/ f68 1 445919"/>
              <a:gd name="f73" fmla="*/ 4179831 f69 1"/>
              <a:gd name="f74" fmla="*/ 12960 f68 1"/>
              <a:gd name="f75" fmla="*/ 4217243 f69 1"/>
              <a:gd name="f76" fmla="*/ 418375 f68 1"/>
              <a:gd name="f77" fmla="*/ 8803 f69 1"/>
              <a:gd name="f78" fmla="*/ 440137 f68 1"/>
              <a:gd name="f79" fmla="*/ 25919 f69 1"/>
              <a:gd name="f80" fmla="*/ 256258 f68 1"/>
              <a:gd name="f81" fmla="*/ 0 f69 1"/>
              <a:gd name="f82" fmla="*/ 226182 f68 1"/>
              <a:gd name="f83" fmla="*/ 24941 f69 1"/>
              <a:gd name="f84" fmla="*/ 21762 f68 1"/>
              <a:gd name="f85" fmla="*/ 424487 f69 1"/>
              <a:gd name="f86" fmla="*/ 0 f68 1"/>
              <a:gd name="f87" fmla="*/ 901302 f69 1"/>
              <a:gd name="f88" fmla="*/ 16383 f68 1"/>
              <a:gd name="f89" fmla="*/ 1424820 f69 1"/>
              <a:gd name="f90" fmla="*/ 17605 f68 1"/>
              <a:gd name="f91" fmla="*/ 2279174 f69 1"/>
              <a:gd name="f92" fmla="*/ 11248 f68 1"/>
              <a:gd name="f93" fmla="*/ 2589715 f69 1"/>
              <a:gd name="f94" fmla="*/ 22251 f68 1"/>
              <a:gd name="f95" fmla="*/ 4146087 f69 1"/>
              <a:gd name="f96" fmla="*/ 1712 f68 1"/>
              <a:gd name="f97" fmla="*/ 4180075 f69 1"/>
              <a:gd name="f98" fmla="*/ 12715 f68 1"/>
              <a:gd name="f99" fmla="+- f70 0 f1"/>
              <a:gd name="f100" fmla="*/ f73 1 4217242"/>
              <a:gd name="f101" fmla="*/ f74 1 445919"/>
              <a:gd name="f102" fmla="*/ f75 1 4217242"/>
              <a:gd name="f103" fmla="*/ f76 1 445919"/>
              <a:gd name="f104" fmla="*/ f77 1 4217242"/>
              <a:gd name="f105" fmla="*/ f78 1 445919"/>
              <a:gd name="f106" fmla="*/ f79 1 4217242"/>
              <a:gd name="f107" fmla="*/ f80 1 445919"/>
              <a:gd name="f108" fmla="*/ f81 1 4217242"/>
              <a:gd name="f109" fmla="*/ f82 1 445919"/>
              <a:gd name="f110" fmla="*/ f83 1 4217242"/>
              <a:gd name="f111" fmla="*/ f84 1 445919"/>
              <a:gd name="f112" fmla="*/ f85 1 4217242"/>
              <a:gd name="f113" fmla="*/ f86 1 445919"/>
              <a:gd name="f114" fmla="*/ f87 1 4217242"/>
              <a:gd name="f115" fmla="*/ f88 1 445919"/>
              <a:gd name="f116" fmla="*/ f89 1 4217242"/>
              <a:gd name="f117" fmla="*/ f90 1 445919"/>
              <a:gd name="f118" fmla="*/ f91 1 4217242"/>
              <a:gd name="f119" fmla="*/ f92 1 445919"/>
              <a:gd name="f120" fmla="*/ f93 1 4217242"/>
              <a:gd name="f121" fmla="*/ f94 1 445919"/>
              <a:gd name="f122" fmla="*/ f95 1 4217242"/>
              <a:gd name="f123" fmla="*/ f96 1 445919"/>
              <a:gd name="f124" fmla="*/ f97 1 4217242"/>
              <a:gd name="f125" fmla="*/ f98 1 445919"/>
              <a:gd name="f126" fmla="*/ f64 1 f71"/>
              <a:gd name="f127" fmla="*/ f65 1 f71"/>
              <a:gd name="f128" fmla="*/ f64 1 f72"/>
              <a:gd name="f129" fmla="*/ f66 1 f72"/>
              <a:gd name="f130" fmla="*/ f100 1 f71"/>
              <a:gd name="f131" fmla="*/ f101 1 f72"/>
              <a:gd name="f132" fmla="*/ f102 1 f71"/>
              <a:gd name="f133" fmla="*/ f103 1 f72"/>
              <a:gd name="f134" fmla="*/ f104 1 f71"/>
              <a:gd name="f135" fmla="*/ f105 1 f72"/>
              <a:gd name="f136" fmla="*/ f106 1 f71"/>
              <a:gd name="f137" fmla="*/ f107 1 f72"/>
              <a:gd name="f138" fmla="*/ f108 1 f71"/>
              <a:gd name="f139" fmla="*/ f109 1 f72"/>
              <a:gd name="f140" fmla="*/ f110 1 f71"/>
              <a:gd name="f141" fmla="*/ f111 1 f72"/>
              <a:gd name="f142" fmla="*/ f112 1 f71"/>
              <a:gd name="f143" fmla="*/ f113 1 f72"/>
              <a:gd name="f144" fmla="*/ f114 1 f71"/>
              <a:gd name="f145" fmla="*/ f115 1 f72"/>
              <a:gd name="f146" fmla="*/ f116 1 f71"/>
              <a:gd name="f147" fmla="*/ f117 1 f72"/>
              <a:gd name="f148" fmla="*/ f118 1 f71"/>
              <a:gd name="f149" fmla="*/ f119 1 f72"/>
              <a:gd name="f150" fmla="*/ f120 1 f71"/>
              <a:gd name="f151" fmla="*/ f121 1 f72"/>
              <a:gd name="f152" fmla="*/ f122 1 f71"/>
              <a:gd name="f153" fmla="*/ f123 1 f72"/>
              <a:gd name="f154" fmla="*/ f124 1 f71"/>
              <a:gd name="f155" fmla="*/ f125 1 f72"/>
              <a:gd name="f156" fmla="*/ f126 f62 1"/>
              <a:gd name="f157" fmla="*/ f127 f62 1"/>
              <a:gd name="f158" fmla="*/ f129 f63 1"/>
              <a:gd name="f159" fmla="*/ f128 f63 1"/>
              <a:gd name="f160" fmla="*/ f130 f62 1"/>
              <a:gd name="f161" fmla="*/ f131 f63 1"/>
              <a:gd name="f162" fmla="*/ f132 f62 1"/>
              <a:gd name="f163" fmla="*/ f133 f63 1"/>
              <a:gd name="f164" fmla="*/ f134 f62 1"/>
              <a:gd name="f165" fmla="*/ f135 f63 1"/>
              <a:gd name="f166" fmla="*/ f136 f62 1"/>
              <a:gd name="f167" fmla="*/ f137 f63 1"/>
              <a:gd name="f168" fmla="*/ f138 f62 1"/>
              <a:gd name="f169" fmla="*/ f139 f63 1"/>
              <a:gd name="f170" fmla="*/ f140 f62 1"/>
              <a:gd name="f171" fmla="*/ f141 f63 1"/>
              <a:gd name="f172" fmla="*/ f142 f62 1"/>
              <a:gd name="f173" fmla="*/ f143 f63 1"/>
              <a:gd name="f174" fmla="*/ f144 f62 1"/>
              <a:gd name="f175" fmla="*/ f145 f63 1"/>
              <a:gd name="f176" fmla="*/ f146 f62 1"/>
              <a:gd name="f177" fmla="*/ f147 f63 1"/>
              <a:gd name="f178" fmla="*/ f148 f62 1"/>
              <a:gd name="f179" fmla="*/ f149 f63 1"/>
              <a:gd name="f180" fmla="*/ f150 f62 1"/>
              <a:gd name="f181" fmla="*/ f151 f63 1"/>
              <a:gd name="f182" fmla="*/ f152 f62 1"/>
              <a:gd name="f183" fmla="*/ f153 f63 1"/>
              <a:gd name="f184" fmla="*/ f154 f62 1"/>
              <a:gd name="f185" fmla="*/ f155 f6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9">
                <a:pos x="f160" y="f161"/>
              </a:cxn>
              <a:cxn ang="f99">
                <a:pos x="f162" y="f163"/>
              </a:cxn>
              <a:cxn ang="f99">
                <a:pos x="f164" y="f165"/>
              </a:cxn>
              <a:cxn ang="f99">
                <a:pos x="f166" y="f167"/>
              </a:cxn>
              <a:cxn ang="f99">
                <a:pos x="f168" y="f169"/>
              </a:cxn>
              <a:cxn ang="f99">
                <a:pos x="f170" y="f171"/>
              </a:cxn>
              <a:cxn ang="f99">
                <a:pos x="f172" y="f173"/>
              </a:cxn>
              <a:cxn ang="f99">
                <a:pos x="f174" y="f175"/>
              </a:cxn>
              <a:cxn ang="f99">
                <a:pos x="f176" y="f177"/>
              </a:cxn>
              <a:cxn ang="f99">
                <a:pos x="f178" y="f179"/>
              </a:cxn>
              <a:cxn ang="f99">
                <a:pos x="f180" y="f181"/>
              </a:cxn>
              <a:cxn ang="f99">
                <a:pos x="f182" y="f183"/>
              </a:cxn>
              <a:cxn ang="f99">
                <a:pos x="f184" y="f185"/>
              </a:cxn>
            </a:cxnLst>
            <a:rect l="f156" t="f159" r="f157" b="f158"/>
            <a:pathLst>
              <a:path w="4217242" h="445919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9" y="f22"/>
                  <a:pt x="f23" y="f24"/>
                  <a:pt x="f23" y="f24"/>
                </a:cubicBezTo>
                <a:cubicBezTo>
                  <a:pt x="f23" y="f24"/>
                  <a:pt x="f25" y="f26"/>
                  <a:pt x="f5" y="f27"/>
                </a:cubicBezTo>
                <a:cubicBezTo>
                  <a:pt x="f28" y="f29"/>
                  <a:pt x="f25" y="f30"/>
                  <a:pt x="f31" y="f32"/>
                </a:cubicBezTo>
                <a:cubicBezTo>
                  <a:pt x="f33" y="f34"/>
                  <a:pt x="f35" y="f5"/>
                  <a:pt x="f35" y="f5"/>
                </a:cubicBezTo>
                <a:cubicBezTo>
                  <a:pt x="f36" y="f37"/>
                  <a:pt x="f38" y="f39"/>
                  <a:pt x="f40" y="f25"/>
                </a:cubicBezTo>
                <a:cubicBezTo>
                  <a:pt x="f40" y="f25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3" y="f54"/>
                </a:cubicBezTo>
                <a:cubicBezTo>
                  <a:pt x="f55" y="f42"/>
                  <a:pt x="f56" y="f57"/>
                  <a:pt x="f58" y="f59"/>
                </a:cubicBezTo>
                <a:lnTo>
                  <a:pt x="f60" y="f46"/>
                </a:lnTo>
                <a:close/>
              </a:path>
            </a:pathLst>
          </a:custGeom>
          <a:solidFill>
            <a:srgbClr val="C90C0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C90C0F"/>
              </a:solidFill>
              <a:uFillTx/>
              <a:latin typeface="Barlow Bold"/>
            </a:endParaRP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26F70289-D295-A32C-FFAE-43CA93C9960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1500749" y="1624084"/>
            <a:ext cx="3023865" cy="33527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spcAft>
                <a:spcPts val="0"/>
              </a:spcAft>
              <a:buNone/>
              <a:tabLst/>
              <a:defRPr lang="fr-FR" sz="2400" b="0" i="0" u="none" strike="noStrike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r>
              <a:rPr lang="fr-FR"/>
              <a:t>Fédérer</a:t>
            </a:r>
          </a:p>
        </p:txBody>
      </p:sp>
      <p:pic>
        <p:nvPicPr>
          <p:cNvPr id="14" name="Graphique 14">
            <a:extLst>
              <a:ext uri="{FF2B5EF4-FFF2-40B4-BE49-F238E27FC236}">
                <a16:creationId xmlns:a16="http://schemas.microsoft.com/office/drawing/2014/main" id="{5943F29F-61B1-6205-5B94-C1266EDA4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057" y="0"/>
            <a:ext cx="993120" cy="93293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Espace réservé du numéro de diapositive 8">
            <a:extLst>
              <a:ext uri="{FF2B5EF4-FFF2-40B4-BE49-F238E27FC236}">
                <a16:creationId xmlns:a16="http://schemas.microsoft.com/office/drawing/2014/main" id="{BB56841A-8ED1-4944-0559-60CAAA67B2D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600" b="0" i="0" u="none" strike="noStrike" kern="1200" cap="none" spc="0" baseline="0">
                <a:solidFill>
                  <a:srgbClr val="FFFFFF"/>
                </a:solidFill>
                <a:uFillTx/>
                <a:latin typeface="Don José"/>
              </a:defRPr>
            </a:lvl1pPr>
          </a:lstStyle>
          <a:p>
            <a:pPr lvl="0"/>
            <a:fld id="{227B8AE3-D637-4C4E-97EB-6986676BFAC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21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7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Une image contenant texte, personne, habits, énergie solaire&#10;&#10;Description générée automatiquement">
            <a:extLst>
              <a:ext uri="{FF2B5EF4-FFF2-40B4-BE49-F238E27FC236}">
                <a16:creationId xmlns:a16="http://schemas.microsoft.com/office/drawing/2014/main" id="{5BFD8B25-CD02-A3EB-B18C-3A4CD9F7F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31" y="213759"/>
            <a:ext cx="8573981" cy="6430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B94031B-77E9-1C8A-9105-45C60D6A964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9843" y="2293324"/>
            <a:ext cx="9923279" cy="29936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lvl="0" indent="-285750">
              <a:buSzPts val="1800"/>
              <a:buBlip>
                <a:blip r:embed="rId2"/>
              </a:buBlip>
            </a:pPr>
            <a:r>
              <a:rPr lang="fr-FR" sz="1800">
                <a:solidFill>
                  <a:srgbClr val="000000"/>
                </a:solidFill>
                <a:latin typeface="Barlow Medium" pitchFamily="2"/>
              </a:rPr>
              <a:t>Nous sommes nombreuses et nombreux : vos micros sont coupés</a:t>
            </a:r>
          </a:p>
          <a:p>
            <a:pPr marL="0" lvl="0" indent="0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>
              <a:buSzPts val="1800"/>
              <a:buBlip>
                <a:blip r:embed="rId2"/>
              </a:buBlip>
            </a:pPr>
            <a:r>
              <a:rPr lang="fr-FR" sz="1800">
                <a:solidFill>
                  <a:srgbClr val="000000"/>
                </a:solidFill>
                <a:latin typeface="Barlow Medium" pitchFamily="2"/>
              </a:rPr>
              <a:t>Merci de poser vos questions dans le tchat : elles seront retransmises à l’oral par l’animatrice lors des temps de questions/réponses</a:t>
            </a:r>
          </a:p>
          <a:p>
            <a:pPr marL="0" lvl="0" indent="0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>
              <a:buSzPts val="1800"/>
              <a:buBlip>
                <a:blip r:embed="rId2"/>
              </a:buBlip>
            </a:pPr>
            <a:r>
              <a:rPr lang="fr-FR" sz="1800">
                <a:solidFill>
                  <a:srgbClr val="000000"/>
                </a:solidFill>
                <a:latin typeface="Barlow Medium" pitchFamily="2"/>
              </a:rPr>
              <a:t>N'oublions pas la bienveillance et l'écoute, même à l’écrit !</a:t>
            </a:r>
          </a:p>
          <a:p>
            <a:pPr marL="0" lvl="0" indent="0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>
              <a:buSzPts val="1800"/>
              <a:buBlip>
                <a:blip r:embed="rId2"/>
              </a:buBlip>
            </a:pPr>
            <a:r>
              <a:rPr lang="fr-FR" sz="1800">
                <a:solidFill>
                  <a:srgbClr val="000000"/>
                </a:solidFill>
                <a:latin typeface="Barlow Medium" pitchFamily="2"/>
              </a:rPr>
              <a:t>L'enregistrement du webinaire ainsi que les supports de présentation seront transmis. </a:t>
            </a:r>
          </a:p>
        </p:txBody>
      </p:sp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F0292396-F2ED-E02B-1A20-781263AC4A55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547679" y="465932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4000">
                <a:solidFill>
                  <a:srgbClr val="FFFFFF"/>
                </a:solidFill>
                <a:latin typeface="Don José"/>
              </a:rPr>
              <a:t>AVANT DE COMMENCER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8FB6A362-E412-EEDC-0B13-F4AF12283F0A}"/>
              </a:ext>
            </a:extLst>
          </p:cNvPr>
          <p:cNvSpPr txBox="1"/>
          <p:nvPr/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41D1032-EFC8-49C9-8281-55B9235E8220}" type="slidenum">
              <a:t>2</a:t>
            </a:fld>
            <a:endParaRPr lang="fr-FR" sz="1600" b="0" i="0" u="none" strike="noStrike" kern="1200" cap="none" spc="0" baseline="0">
              <a:solidFill>
                <a:srgbClr val="FFFFFF"/>
              </a:solidFill>
              <a:uFillTx/>
              <a:latin typeface="Don José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EEB1243-C054-5ED7-5F19-645101E882E6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065215"/>
            <a:ext cx="10151979" cy="135240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indent="-285750" algn="just">
              <a:buSzPts val="1800"/>
              <a:buBlip>
                <a:blip r:embed="rId2"/>
              </a:buBlip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Analyser la contribution des parkings, toitures, surfaces artificialisées et ENAF dans le déploiement du PV, selon les différents scénarios, et notamment 100% </a:t>
            </a:r>
            <a:r>
              <a:rPr lang="fr-FR" sz="1800" err="1">
                <a:solidFill>
                  <a:srgbClr val="000000"/>
                </a:solidFill>
                <a:latin typeface="Barlow Medium"/>
              </a:rPr>
              <a:t>EnR</a:t>
            </a:r>
            <a:r>
              <a:rPr lang="fr-FR" sz="1800" dirty="0">
                <a:solidFill>
                  <a:srgbClr val="000000"/>
                </a:solidFill>
                <a:latin typeface="Barlow Medium"/>
              </a:rPr>
              <a:t> </a:t>
            </a:r>
            <a:endParaRPr lang="fr-FR" dirty="0">
              <a:solidFill>
                <a:srgbClr val="000000"/>
              </a:solidFill>
              <a:latin typeface="Barlow Medium"/>
            </a:endParaRPr>
          </a:p>
          <a:p>
            <a:pPr marL="285750" indent="-285750" algn="just">
              <a:buSzPts val="1800"/>
              <a:buBlip>
                <a:blip r:embed="rId2"/>
              </a:buBlip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Intervenant : Thomas </a:t>
            </a:r>
            <a:r>
              <a:rPr lang="fr-FR" sz="1800" dirty="0" err="1">
                <a:solidFill>
                  <a:srgbClr val="000000"/>
                </a:solidFill>
                <a:latin typeface="Barlow Medium"/>
              </a:rPr>
              <a:t>Eglin</a:t>
            </a:r>
            <a:r>
              <a:rPr lang="fr-FR" sz="1800" dirty="0">
                <a:solidFill>
                  <a:srgbClr val="000000"/>
                </a:solidFill>
                <a:latin typeface="Barlow Medium"/>
              </a:rPr>
              <a:t>, Direction « bioéconomie et énergies renouvelables » de l’ADEME</a:t>
            </a:r>
            <a:endParaRPr lang="fr-FR">
              <a:latin typeface="Barlow Medium"/>
            </a:endParaRPr>
          </a:p>
          <a:p>
            <a:pPr marL="285750" lvl="0" indent="-285750" algn="just">
              <a:buSzPts val="1800"/>
              <a:buBlip>
                <a:blip r:embed="rId2"/>
              </a:buBlip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Temps de questions/réponses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E4B578-FE20-A4FC-CBC8-A1D7FBE9EFC1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28877" y="2376287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2000" u="sng">
                <a:solidFill>
                  <a:srgbClr val="C90C0F"/>
                </a:solidFill>
                <a:latin typeface="Barlow ExtraBold" pitchFamily="2"/>
              </a:rPr>
              <a:t>1</a:t>
            </a:r>
            <a:r>
              <a:rPr lang="fr-FR" sz="2000" u="sng" baseline="30000">
                <a:solidFill>
                  <a:srgbClr val="C90C0F"/>
                </a:solidFill>
                <a:latin typeface="Barlow ExtraBold" pitchFamily="2"/>
              </a:rPr>
              <a:t>ère</a:t>
            </a:r>
            <a:r>
              <a:rPr lang="fr-FR" sz="2000" u="sng">
                <a:solidFill>
                  <a:srgbClr val="C90C0F"/>
                </a:solidFill>
                <a:latin typeface="Barlow ExtraBold" pitchFamily="2"/>
              </a:rPr>
              <a:t> partie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93C79D14-A9E9-F128-94E4-7904A92D8D7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4000">
                <a:solidFill>
                  <a:srgbClr val="FFFFFF"/>
                </a:solidFill>
                <a:latin typeface="Don José"/>
              </a:rPr>
              <a:t>LE PROGRAMME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3A748C53-D464-3950-C9DC-3CA271B954B0}"/>
              </a:ext>
            </a:extLst>
          </p:cNvPr>
          <p:cNvSpPr txBox="1"/>
          <p:nvPr/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FE3F4AE-8AC2-455C-83A2-C3996DD215D8}" type="slidenum">
              <a:t>3</a:t>
            </a:fld>
            <a:endParaRPr lang="fr-FR" sz="1600" b="0" i="0" u="none" strike="noStrike" kern="1200" cap="none" spc="0" baseline="0">
              <a:solidFill>
                <a:srgbClr val="FFFFFF"/>
              </a:solidFill>
              <a:uFillTx/>
              <a:latin typeface="Don José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F541053-21CF-8F36-78A6-DE4AA209339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065215"/>
            <a:ext cx="10151979" cy="135240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lvl="0" indent="-285750" algn="just">
              <a:buSzPts val="1800"/>
              <a:buBlip>
                <a:blip r:embed="rId2"/>
              </a:buBlip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Mettre en avant les réalités de terrains : comment est-ce-que différents acteurs mobilisés sur la transition énergétique investissent cet enjeu de répartition de l’espace pour le déploiement du Photovoltaïque ?</a:t>
            </a:r>
          </a:p>
          <a:p>
            <a:pPr marL="0" lvl="0" indent="0" algn="just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 algn="just">
              <a:buSzPts val="1800"/>
              <a:buBlip>
                <a:blip r:embed="rId2"/>
              </a:buBlip>
            </a:pPr>
            <a:r>
              <a:rPr lang="fr-FR" sz="1800" dirty="0" err="1">
                <a:solidFill>
                  <a:srgbClr val="000000"/>
                </a:solidFill>
                <a:latin typeface="Barlow Medium"/>
              </a:rPr>
              <a:t>Intervenant-es</a:t>
            </a:r>
            <a:r>
              <a:rPr lang="fr-FR" sz="1800" dirty="0">
                <a:solidFill>
                  <a:srgbClr val="000000"/>
                </a:solidFill>
                <a:latin typeface="Barlow Medium"/>
              </a:rPr>
              <a:t> : </a:t>
            </a:r>
          </a:p>
          <a:p>
            <a:pPr marL="285750" lvl="0" indent="-285750">
              <a:buClr>
                <a:srgbClr val="C90C0F"/>
              </a:buClr>
              <a:buSzPct val="100000"/>
              <a:buFont typeface="Arial" pitchFamily="34"/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Emilien LASSARA, Chargé de projet Photovoltaïque - Référent Plaidoyer - </a:t>
            </a:r>
            <a:r>
              <a:rPr lang="fr-FR" sz="1800" dirty="0" err="1">
                <a:solidFill>
                  <a:srgbClr val="000000"/>
                </a:solidFill>
                <a:latin typeface="Barlow Medium"/>
              </a:rPr>
              <a:t>Hespul</a:t>
            </a:r>
            <a:endParaRPr lang="fr-FR" sz="1800">
              <a:solidFill>
                <a:srgbClr val="000000"/>
              </a:solidFill>
              <a:latin typeface="Barlow Medium"/>
            </a:endParaRPr>
          </a:p>
          <a:p>
            <a:pPr marL="285750" lvl="0" indent="-285750">
              <a:buClr>
                <a:srgbClr val="C90C0F"/>
              </a:buClr>
              <a:buSzPct val="100000"/>
              <a:buFont typeface="Arial" pitchFamily="34"/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Pierre RAMEL, Chargé de mission Énergies renouvelables - DREAL PACA</a:t>
            </a:r>
          </a:p>
          <a:p>
            <a:pPr marL="285750" lvl="0" indent="-285750">
              <a:buClr>
                <a:srgbClr val="C90C0F"/>
              </a:buClr>
              <a:buSzPct val="100000"/>
              <a:buFont typeface="Arial" pitchFamily="34"/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Oriane CEBILE, Conseillère Eau, Climat, Energie et Biodiversité - Intercommunalités de France</a:t>
            </a:r>
          </a:p>
          <a:p>
            <a:pPr marL="285750" lvl="0" indent="-285750">
              <a:buClr>
                <a:srgbClr val="C90C0F"/>
              </a:buClr>
              <a:buSzPct val="100000"/>
              <a:buFont typeface="Arial" pitchFamily="34"/>
            </a:pPr>
            <a:r>
              <a:rPr lang="fr-FR" sz="1800" dirty="0">
                <a:solidFill>
                  <a:srgbClr val="000000"/>
                </a:solidFill>
                <a:latin typeface="Barlow Medium"/>
              </a:rPr>
              <a:t>Véronique LAJOIE, Directrice du Développement - SNCF RENOUVELABLES</a:t>
            </a:r>
          </a:p>
          <a:p>
            <a:pPr marL="0" lvl="0" indent="0" algn="just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0" lvl="0" indent="0" algn="just">
              <a:buNone/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 algn="just">
              <a:buSzPts val="1800"/>
              <a:buBlip>
                <a:blip r:embed="rId2"/>
              </a:buBlip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  <a:p>
            <a:pPr marL="285750" lvl="0" indent="-285750" algn="just">
              <a:buSzPts val="1800"/>
              <a:buBlip>
                <a:blip r:embed="rId2"/>
              </a:buBlip>
            </a:pPr>
            <a:endParaRPr lang="fr-FR" sz="1800">
              <a:solidFill>
                <a:srgbClr val="000000"/>
              </a:solidFill>
              <a:latin typeface="Barlow Medium" pitchFamily="2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116E66-8CAC-8178-FEBE-E61CF5A6C954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28877" y="2376287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2000" u="sng">
                <a:solidFill>
                  <a:srgbClr val="C90C0F"/>
                </a:solidFill>
                <a:latin typeface="Barlow ExtraBold" pitchFamily="2"/>
              </a:rPr>
              <a:t>2</a:t>
            </a:r>
            <a:r>
              <a:rPr lang="fr-FR" sz="2000" u="sng" baseline="30000">
                <a:solidFill>
                  <a:srgbClr val="C90C0F"/>
                </a:solidFill>
                <a:latin typeface="Barlow ExtraBold" pitchFamily="2"/>
              </a:rPr>
              <a:t>ème</a:t>
            </a:r>
            <a:r>
              <a:rPr lang="fr-FR" sz="2000" u="sng">
                <a:solidFill>
                  <a:srgbClr val="C90C0F"/>
                </a:solidFill>
                <a:latin typeface="Barlow ExtraBold" pitchFamily="2"/>
              </a:rPr>
              <a:t> partie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77BAFA0A-9A22-2577-6514-34706116C4DC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4000">
                <a:solidFill>
                  <a:srgbClr val="FFFFFF"/>
                </a:solidFill>
                <a:latin typeface="Don José"/>
              </a:rPr>
              <a:t>LE PROGRAMME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886A99C4-349A-36BA-67CA-917D596B45B6}"/>
              </a:ext>
            </a:extLst>
          </p:cNvPr>
          <p:cNvSpPr txBox="1"/>
          <p:nvPr/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9BE8842-6A7A-44B9-A53B-7151E254EBC4}" type="slidenum">
              <a:t>4</a:t>
            </a:fld>
            <a:endParaRPr lang="fr-FR" sz="1600" b="0" i="0" u="none" strike="noStrike" kern="1200" cap="none" spc="0" baseline="0">
              <a:solidFill>
                <a:srgbClr val="FFFFFF"/>
              </a:solidFill>
              <a:uFillTx/>
              <a:latin typeface="Don José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F10C398F-52B0-0D0E-0FCC-C02AC1DE8B62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394883"/>
            <a:ext cx="9732965" cy="617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4000">
                <a:solidFill>
                  <a:srgbClr val="FFFFFF"/>
                </a:solidFill>
                <a:latin typeface="Don José"/>
              </a:rPr>
              <a:t>INTRODUCTION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1ED189E3-BE05-0214-448B-7B1F18373AE1}"/>
              </a:ext>
            </a:extLst>
          </p:cNvPr>
          <p:cNvSpPr txBox="1"/>
          <p:nvPr/>
        </p:nvSpPr>
        <p:spPr>
          <a:xfrm>
            <a:off x="38907" y="32424"/>
            <a:ext cx="680935" cy="3112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9F7DB74-C106-4424-A44A-347A86AE65D2}" type="slidenum">
              <a:t>5</a:t>
            </a:fld>
            <a:endParaRPr lang="fr-FR" sz="1600" b="0" i="0" u="none" strike="noStrike" kern="1200" cap="none" spc="0" baseline="0">
              <a:solidFill>
                <a:srgbClr val="FFFFFF"/>
              </a:solidFill>
              <a:uFillTx/>
              <a:latin typeface="Don José"/>
            </a:endParaRP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553BF68E-4E2D-FC73-2013-A720FF6C2A00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713936" y="2198153"/>
            <a:ext cx="3992563" cy="4206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lvl="0" indent="0">
              <a:buNone/>
            </a:pPr>
            <a:r>
              <a:rPr lang="fr-FR" sz="2000" u="sng">
                <a:solidFill>
                  <a:srgbClr val="C90C0F"/>
                </a:solidFill>
                <a:latin typeface="Barlow ExtraBold" pitchFamily="2"/>
              </a:rPr>
              <a:t>Nicolas RICHARD</a:t>
            </a:r>
          </a:p>
          <a:p>
            <a:pPr marL="342900" lvl="0" indent="-342900">
              <a:buSzPct val="100000"/>
              <a:buFont typeface="Arial" pitchFamily="34"/>
            </a:pPr>
            <a:r>
              <a:rPr lang="fr-FR" sz="2000">
                <a:solidFill>
                  <a:srgbClr val="000000"/>
                </a:solidFill>
                <a:latin typeface="Barlow Medium" pitchFamily="2"/>
              </a:rPr>
              <a:t>Issu de FNE Pays de la Loire</a:t>
            </a:r>
          </a:p>
          <a:p>
            <a:pPr marL="342900" lvl="0" indent="-342900">
              <a:buSzPct val="100000"/>
              <a:buFont typeface="Arial" pitchFamily="34"/>
            </a:pPr>
            <a:r>
              <a:rPr lang="fr-FR" sz="2000">
                <a:solidFill>
                  <a:srgbClr val="000000"/>
                </a:solidFill>
                <a:latin typeface="Barlow Medium" pitchFamily="2"/>
              </a:rPr>
              <a:t>Vice-Président. Trésorier de FNE</a:t>
            </a:r>
          </a:p>
          <a:p>
            <a:pPr marL="342900" lvl="0" indent="-342900">
              <a:buSzPct val="100000"/>
              <a:buFont typeface="Arial" pitchFamily="34"/>
            </a:pPr>
            <a:r>
              <a:rPr lang="fr-FR" sz="2000">
                <a:solidFill>
                  <a:srgbClr val="000000"/>
                </a:solidFill>
                <a:latin typeface="Barlow Medium" pitchFamily="2"/>
              </a:rPr>
              <a:t>Représentant de FNE au Conseil Economique Social et Environnemental</a:t>
            </a:r>
          </a:p>
          <a:p>
            <a:pPr marL="342900" lvl="0" indent="-342900">
              <a:buSzPct val="100000"/>
              <a:buFont typeface="Arial" pitchFamily="34"/>
            </a:pPr>
            <a:r>
              <a:rPr lang="fr-FR" sz="2000">
                <a:solidFill>
                  <a:srgbClr val="000000"/>
                </a:solidFill>
                <a:latin typeface="Barlow Medium" pitchFamily="2"/>
              </a:rPr>
              <a:t>Membre du directoire Energie et du directoire Océans, Mers et Littoraux de FNE</a:t>
            </a:r>
          </a:p>
          <a:p>
            <a:pPr marL="342900" lvl="0" indent="-342900">
              <a:buSzPct val="100000"/>
              <a:buFont typeface="Arial" pitchFamily="34"/>
            </a:pPr>
            <a:endParaRPr lang="fr-FR" sz="2000" u="sng">
              <a:solidFill>
                <a:srgbClr val="C90C0F"/>
              </a:solidFill>
              <a:latin typeface="Barlow ExtraBold" pitchFamily="2"/>
            </a:endParaRPr>
          </a:p>
        </p:txBody>
      </p:sp>
      <p:pic>
        <p:nvPicPr>
          <p:cNvPr id="5" name="Image 15" descr="Une image contenant Visage humain, personne, habits, arbre&#10;&#10;Description générée automatiquement">
            <a:extLst>
              <a:ext uri="{FF2B5EF4-FFF2-40B4-BE49-F238E27FC236}">
                <a16:creationId xmlns:a16="http://schemas.microsoft.com/office/drawing/2014/main" id="{A319F42E-45F4-AF16-6905-B7BA74EA0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466" y="2198153"/>
            <a:ext cx="3451064" cy="3451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BCFC900C93794DB563EC9EA57CF02D" ma:contentTypeVersion="8" ma:contentTypeDescription="Crée un document." ma:contentTypeScope="" ma:versionID="a0b4ef8d25083fe7265be2869cac8e5a">
  <xsd:schema xmlns:xsd="http://www.w3.org/2001/XMLSchema" xmlns:xs="http://www.w3.org/2001/XMLSchema" xmlns:p="http://schemas.microsoft.com/office/2006/metadata/properties" xmlns:ns2="725b42f9-2268-4ed1-b770-5d49a01739af" targetNamespace="http://schemas.microsoft.com/office/2006/metadata/properties" ma:root="true" ma:fieldsID="12cd0514e17a72c7c081775420129523" ns2:_="">
    <xsd:import namespace="725b42f9-2268-4ed1-b770-5d49a01739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b42f9-2268-4ed1-b770-5d49a01739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ED6D1F-A6EE-45D4-9723-265A5C5CC8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077FD1-D43F-4F46-9FCB-943737F457C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73429C-BB86-4487-B94F-116AF3EF43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b42f9-2268-4ed1-b770-5d49a01739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fne_ppt_simple</Template>
  <TotalTime>35</TotalTime>
  <Words>236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Mélinda ROLO</dc:creator>
  <cp:lastModifiedBy>Mélinda ROLO</cp:lastModifiedBy>
  <cp:revision>10</cp:revision>
  <cp:lastPrinted>2023-09-26T09:39:58Z</cp:lastPrinted>
  <dcterms:created xsi:type="dcterms:W3CDTF">2024-10-22T16:57:40Z</dcterms:created>
  <dcterms:modified xsi:type="dcterms:W3CDTF">2024-10-24T13:48:52Z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0x01010060BCFC900C93794DB563EC9EA57CF02D</vt:lpwstr>
  </property>
</Properties>
</file>